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8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64" r:id="rId26"/>
    <p:sldId id="269" r:id="rId27"/>
    <p:sldId id="288" r:id="rId28"/>
    <p:sldId id="289" r:id="rId29"/>
    <p:sldId id="290" r:id="rId30"/>
    <p:sldId id="291" r:id="rId31"/>
    <p:sldId id="265" r:id="rId32"/>
    <p:sldId id="270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266" r:id="rId43"/>
    <p:sldId id="271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267" r:id="rId53"/>
    <p:sldId id="272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3CE50F-1884-4323-9647-0F849692DF98}" v="1103" dt="2020-11-19T11:15:50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7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t Beaussart" userId="ca2eebf52590949f" providerId="LiveId" clId="{603CE50F-1884-4323-9647-0F849692DF98}"/>
    <pc:docChg chg="undo custSel addSld delSld modSld">
      <pc:chgData name="Laurent Beaussart" userId="ca2eebf52590949f" providerId="LiveId" clId="{603CE50F-1884-4323-9647-0F849692DF98}" dt="2020-11-19T11:16:01.701" v="2077" actId="680"/>
      <pc:docMkLst>
        <pc:docMk/>
      </pc:docMkLst>
      <pc:sldChg chg="modSp new mod">
        <pc:chgData name="Laurent Beaussart" userId="ca2eebf52590949f" providerId="LiveId" clId="{603CE50F-1884-4323-9647-0F849692DF98}" dt="2020-11-19T10:29:40.474" v="239" actId="20577"/>
        <pc:sldMkLst>
          <pc:docMk/>
          <pc:sldMk cId="3518358484" sldId="256"/>
        </pc:sldMkLst>
        <pc:spChg chg="mod">
          <ac:chgData name="Laurent Beaussart" userId="ca2eebf52590949f" providerId="LiveId" clId="{603CE50F-1884-4323-9647-0F849692DF98}" dt="2020-11-19T10:25:39.899" v="117" actId="20577"/>
          <ac:spMkLst>
            <pc:docMk/>
            <pc:sldMk cId="3518358484" sldId="256"/>
            <ac:spMk id="2" creationId="{FF3CC1FE-2DB3-46CE-8721-B7CCDB04F7DE}"/>
          </ac:spMkLst>
        </pc:spChg>
        <pc:spChg chg="mod">
          <ac:chgData name="Laurent Beaussart" userId="ca2eebf52590949f" providerId="LiveId" clId="{603CE50F-1884-4323-9647-0F849692DF98}" dt="2020-11-19T10:29:40.474" v="239" actId="20577"/>
          <ac:spMkLst>
            <pc:docMk/>
            <pc:sldMk cId="3518358484" sldId="256"/>
            <ac:spMk id="3" creationId="{521936EB-BB78-4BF3-AF49-31BC9523CBD2}"/>
          </ac:spMkLst>
        </pc:spChg>
      </pc:sldChg>
      <pc:sldChg chg="modSp add mod">
        <pc:chgData name="Laurent Beaussart" userId="ca2eebf52590949f" providerId="LiveId" clId="{603CE50F-1884-4323-9647-0F849692DF98}" dt="2020-11-19T10:31:05.783" v="326" actId="20577"/>
        <pc:sldMkLst>
          <pc:docMk/>
          <pc:sldMk cId="1573271457" sldId="257"/>
        </pc:sldMkLst>
        <pc:spChg chg="mod">
          <ac:chgData name="Laurent Beaussart" userId="ca2eebf52590949f" providerId="LiveId" clId="{603CE50F-1884-4323-9647-0F849692DF98}" dt="2020-11-19T10:31:05.783" v="326" actId="20577"/>
          <ac:spMkLst>
            <pc:docMk/>
            <pc:sldMk cId="1573271457" sldId="257"/>
            <ac:spMk id="3" creationId="{521936EB-BB78-4BF3-AF49-31BC9523CBD2}"/>
          </ac:spMkLst>
        </pc:spChg>
      </pc:sldChg>
      <pc:sldChg chg="add">
        <pc:chgData name="Laurent Beaussart" userId="ca2eebf52590949f" providerId="LiveId" clId="{603CE50F-1884-4323-9647-0F849692DF98}" dt="2020-11-19T10:24:27.567" v="2"/>
        <pc:sldMkLst>
          <pc:docMk/>
          <pc:sldMk cId="4012312875" sldId="258"/>
        </pc:sldMkLst>
      </pc:sldChg>
      <pc:sldChg chg="modSp add mod">
        <pc:chgData name="Laurent Beaussart" userId="ca2eebf52590949f" providerId="LiveId" clId="{603CE50F-1884-4323-9647-0F849692DF98}" dt="2020-11-19T10:31:08.146" v="327" actId="20577"/>
        <pc:sldMkLst>
          <pc:docMk/>
          <pc:sldMk cId="1777763554" sldId="259"/>
        </pc:sldMkLst>
        <pc:spChg chg="mod">
          <ac:chgData name="Laurent Beaussart" userId="ca2eebf52590949f" providerId="LiveId" clId="{603CE50F-1884-4323-9647-0F849692DF98}" dt="2020-11-19T10:31:08.146" v="327" actId="20577"/>
          <ac:spMkLst>
            <pc:docMk/>
            <pc:sldMk cId="1777763554" sldId="259"/>
            <ac:spMk id="3" creationId="{521936EB-BB78-4BF3-AF49-31BC9523CBD2}"/>
          </ac:spMkLst>
        </pc:spChg>
      </pc:sldChg>
      <pc:sldChg chg="modSp add mod">
        <pc:chgData name="Laurent Beaussart" userId="ca2eebf52590949f" providerId="LiveId" clId="{603CE50F-1884-4323-9647-0F849692DF98}" dt="2020-11-19T10:32:22.907" v="380" actId="6549"/>
        <pc:sldMkLst>
          <pc:docMk/>
          <pc:sldMk cId="4258939469" sldId="260"/>
        </pc:sldMkLst>
        <pc:spChg chg="mod">
          <ac:chgData name="Laurent Beaussart" userId="ca2eebf52590949f" providerId="LiveId" clId="{603CE50F-1884-4323-9647-0F849692DF98}" dt="2020-11-19T10:32:22.907" v="380" actId="6549"/>
          <ac:spMkLst>
            <pc:docMk/>
            <pc:sldMk cId="4258939469" sldId="260"/>
            <ac:spMk id="3" creationId="{521936EB-BB78-4BF3-AF49-31BC9523CBD2}"/>
          </ac:spMkLst>
        </pc:spChg>
      </pc:sldChg>
      <pc:sldChg chg="modSp add del mod">
        <pc:chgData name="Laurent Beaussart" userId="ca2eebf52590949f" providerId="LiveId" clId="{603CE50F-1884-4323-9647-0F849692DF98}" dt="2020-11-19T10:33:36.671" v="474" actId="2696"/>
        <pc:sldMkLst>
          <pc:docMk/>
          <pc:sldMk cId="1585389275" sldId="261"/>
        </pc:sldMkLst>
        <pc:spChg chg="mod">
          <ac:chgData name="Laurent Beaussart" userId="ca2eebf52590949f" providerId="LiveId" clId="{603CE50F-1884-4323-9647-0F849692DF98}" dt="2020-11-19T10:33:29.436" v="473" actId="20577"/>
          <ac:spMkLst>
            <pc:docMk/>
            <pc:sldMk cId="1585389275" sldId="261"/>
            <ac:spMk id="3" creationId="{521936EB-BB78-4BF3-AF49-31BC9523CBD2}"/>
          </ac:spMkLst>
        </pc:spChg>
        <pc:spChg chg="mod">
          <ac:chgData name="Laurent Beaussart" userId="ca2eebf52590949f" providerId="LiveId" clId="{603CE50F-1884-4323-9647-0F849692DF98}" dt="2020-11-19T10:33:29.436" v="473" actId="20577"/>
          <ac:spMkLst>
            <pc:docMk/>
            <pc:sldMk cId="1585389275" sldId="261"/>
            <ac:spMk id="4" creationId="{1C307346-F44F-4B44-AC65-7D2649379B27}"/>
          </ac:spMkLst>
        </pc:spChg>
      </pc:sldChg>
      <pc:sldChg chg="modSp add mod">
        <pc:chgData name="Laurent Beaussart" userId="ca2eebf52590949f" providerId="LiveId" clId="{603CE50F-1884-4323-9647-0F849692DF98}" dt="2020-11-19T10:35:01.444" v="652" actId="20577"/>
        <pc:sldMkLst>
          <pc:docMk/>
          <pc:sldMk cId="2820735559" sldId="261"/>
        </pc:sldMkLst>
        <pc:spChg chg="mod">
          <ac:chgData name="Laurent Beaussart" userId="ca2eebf52590949f" providerId="LiveId" clId="{603CE50F-1884-4323-9647-0F849692DF98}" dt="2020-11-19T10:35:01.444" v="652" actId="20577"/>
          <ac:spMkLst>
            <pc:docMk/>
            <pc:sldMk cId="2820735559" sldId="261"/>
            <ac:spMk id="3" creationId="{521936EB-BB78-4BF3-AF49-31BC9523CBD2}"/>
          </ac:spMkLst>
        </pc:spChg>
      </pc:sldChg>
      <pc:sldChg chg="modSp add mod">
        <pc:chgData name="Laurent Beaussart" userId="ca2eebf52590949f" providerId="LiveId" clId="{603CE50F-1884-4323-9647-0F849692DF98}" dt="2020-11-19T11:13:18.055" v="1927" actId="20577"/>
        <pc:sldMkLst>
          <pc:docMk/>
          <pc:sldMk cId="4280302747" sldId="262"/>
        </pc:sldMkLst>
        <pc:spChg chg="mod">
          <ac:chgData name="Laurent Beaussart" userId="ca2eebf52590949f" providerId="LiveId" clId="{603CE50F-1884-4323-9647-0F849692DF98}" dt="2020-11-19T11:13:18.055" v="1927" actId="20577"/>
          <ac:spMkLst>
            <pc:docMk/>
            <pc:sldMk cId="4280302747" sldId="262"/>
            <ac:spMk id="3" creationId="{521936EB-BB78-4BF3-AF49-31BC9523CBD2}"/>
          </ac:spMkLst>
        </pc:spChg>
      </pc:sldChg>
      <pc:sldChg chg="add">
        <pc:chgData name="Laurent Beaussart" userId="ca2eebf52590949f" providerId="LiveId" clId="{603CE50F-1884-4323-9647-0F849692DF98}" dt="2020-11-19T10:37:38.070" v="724"/>
        <pc:sldMkLst>
          <pc:docMk/>
          <pc:sldMk cId="1913585220" sldId="263"/>
        </pc:sldMkLst>
      </pc:sldChg>
      <pc:sldChg chg="add">
        <pc:chgData name="Laurent Beaussart" userId="ca2eebf52590949f" providerId="LiveId" clId="{603CE50F-1884-4323-9647-0F849692DF98}" dt="2020-11-19T10:37:53.213" v="725"/>
        <pc:sldMkLst>
          <pc:docMk/>
          <pc:sldMk cId="2089687054" sldId="264"/>
        </pc:sldMkLst>
      </pc:sldChg>
      <pc:sldChg chg="add">
        <pc:chgData name="Laurent Beaussart" userId="ca2eebf52590949f" providerId="LiveId" clId="{603CE50F-1884-4323-9647-0F849692DF98}" dt="2020-11-19T10:37:53.213" v="725"/>
        <pc:sldMkLst>
          <pc:docMk/>
          <pc:sldMk cId="1280948517" sldId="265"/>
        </pc:sldMkLst>
      </pc:sldChg>
      <pc:sldChg chg="add">
        <pc:chgData name="Laurent Beaussart" userId="ca2eebf52590949f" providerId="LiveId" clId="{603CE50F-1884-4323-9647-0F849692DF98}" dt="2020-11-19T10:37:53.213" v="725"/>
        <pc:sldMkLst>
          <pc:docMk/>
          <pc:sldMk cId="3008797635" sldId="266"/>
        </pc:sldMkLst>
      </pc:sldChg>
      <pc:sldChg chg="modSp add mod">
        <pc:chgData name="Laurent Beaussart" userId="ca2eebf52590949f" providerId="LiveId" clId="{603CE50F-1884-4323-9647-0F849692DF98}" dt="2020-11-19T11:12:59.528" v="1925" actId="20577"/>
        <pc:sldMkLst>
          <pc:docMk/>
          <pc:sldMk cId="4277067567" sldId="267"/>
        </pc:sldMkLst>
        <pc:spChg chg="mod">
          <ac:chgData name="Laurent Beaussart" userId="ca2eebf52590949f" providerId="LiveId" clId="{603CE50F-1884-4323-9647-0F849692DF98}" dt="2020-11-19T11:12:59.528" v="1925" actId="20577"/>
          <ac:spMkLst>
            <pc:docMk/>
            <pc:sldMk cId="4277067567" sldId="267"/>
            <ac:spMk id="3" creationId="{521936EB-BB78-4BF3-AF49-31BC9523CBD2}"/>
          </ac:spMkLst>
        </pc:spChg>
      </pc:sldChg>
      <pc:sldChg chg="modSp add mod">
        <pc:chgData name="Laurent Beaussart" userId="ca2eebf52590949f" providerId="LiveId" clId="{603CE50F-1884-4323-9647-0F849692DF98}" dt="2020-11-19T10:39:48.021" v="778" actId="12"/>
        <pc:sldMkLst>
          <pc:docMk/>
          <pc:sldMk cId="3930148045" sldId="268"/>
        </pc:sldMkLst>
        <pc:spChg chg="mod">
          <ac:chgData name="Laurent Beaussart" userId="ca2eebf52590949f" providerId="LiveId" clId="{603CE50F-1884-4323-9647-0F849692DF98}" dt="2020-11-19T10:39:48.021" v="778" actId="12"/>
          <ac:spMkLst>
            <pc:docMk/>
            <pc:sldMk cId="3930148045" sldId="268"/>
            <ac:spMk id="4" creationId="{1C307346-F44F-4B44-AC65-7D2649379B27}"/>
          </ac:spMkLst>
        </pc:spChg>
      </pc:sldChg>
      <pc:sldChg chg="modSp add mod">
        <pc:chgData name="Laurent Beaussart" userId="ca2eebf52590949f" providerId="LiveId" clId="{603CE50F-1884-4323-9647-0F849692DF98}" dt="2020-11-19T10:57:31.844" v="1321" actId="20577"/>
        <pc:sldMkLst>
          <pc:docMk/>
          <pc:sldMk cId="368292615" sldId="269"/>
        </pc:sldMkLst>
        <pc:spChg chg="mod">
          <ac:chgData name="Laurent Beaussart" userId="ca2eebf52590949f" providerId="LiveId" clId="{603CE50F-1884-4323-9647-0F849692DF98}" dt="2020-11-19T10:57:31.844" v="1321" actId="20577"/>
          <ac:spMkLst>
            <pc:docMk/>
            <pc:sldMk cId="368292615" sldId="269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1:00:10.332" v="1479" actId="20577"/>
        <pc:sldMkLst>
          <pc:docMk/>
          <pc:sldMk cId="3881547247" sldId="270"/>
        </pc:sldMkLst>
        <pc:spChg chg="mod">
          <ac:chgData name="Laurent Beaussart" userId="ca2eebf52590949f" providerId="LiveId" clId="{603CE50F-1884-4323-9647-0F849692DF98}" dt="2020-11-19T11:00:10.332" v="1479" actId="20577"/>
          <ac:spMkLst>
            <pc:docMk/>
            <pc:sldMk cId="3881547247" sldId="270"/>
            <ac:spMk id="4" creationId="{1C307346-F44F-4B44-AC65-7D2649379B27}"/>
          </ac:spMkLst>
        </pc:spChg>
      </pc:sldChg>
      <pc:sldChg chg="modSp add mod">
        <pc:chgData name="Laurent Beaussart" userId="ca2eebf52590949f" providerId="LiveId" clId="{603CE50F-1884-4323-9647-0F849692DF98}" dt="2020-11-19T11:06:15.333" v="1740" actId="20577"/>
        <pc:sldMkLst>
          <pc:docMk/>
          <pc:sldMk cId="1973311661" sldId="271"/>
        </pc:sldMkLst>
        <pc:spChg chg="mod">
          <ac:chgData name="Laurent Beaussart" userId="ca2eebf52590949f" providerId="LiveId" clId="{603CE50F-1884-4323-9647-0F849692DF98}" dt="2020-11-19T11:06:15.333" v="1740" actId="20577"/>
          <ac:spMkLst>
            <pc:docMk/>
            <pc:sldMk cId="1973311661" sldId="271"/>
            <ac:spMk id="4" creationId="{1C307346-F44F-4B44-AC65-7D2649379B27}"/>
          </ac:spMkLst>
        </pc:spChg>
      </pc:sldChg>
      <pc:sldChg chg="modSp add mod">
        <pc:chgData name="Laurent Beaussart" userId="ca2eebf52590949f" providerId="LiveId" clId="{603CE50F-1884-4323-9647-0F849692DF98}" dt="2020-11-19T11:13:48.763" v="1978" actId="20577"/>
        <pc:sldMkLst>
          <pc:docMk/>
          <pc:sldMk cId="2490607622" sldId="272"/>
        </pc:sldMkLst>
        <pc:spChg chg="mod">
          <ac:chgData name="Laurent Beaussart" userId="ca2eebf52590949f" providerId="LiveId" clId="{603CE50F-1884-4323-9647-0F849692DF98}" dt="2020-11-19T11:13:03.414" v="1926" actId="20577"/>
          <ac:spMkLst>
            <pc:docMk/>
            <pc:sldMk cId="2490607622" sldId="272"/>
            <ac:spMk id="3" creationId="{521936EB-BB78-4BF3-AF49-31BC9523CBD2}"/>
          </ac:spMkLst>
        </pc:spChg>
        <pc:spChg chg="mod">
          <ac:chgData name="Laurent Beaussart" userId="ca2eebf52590949f" providerId="LiveId" clId="{603CE50F-1884-4323-9647-0F849692DF98}" dt="2020-11-19T11:13:48.763" v="1978" actId="20577"/>
          <ac:spMkLst>
            <pc:docMk/>
            <pc:sldMk cId="2490607622" sldId="272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0:40:20.037" v="802" actId="20577"/>
        <pc:sldMkLst>
          <pc:docMk/>
          <pc:sldMk cId="467179028" sldId="273"/>
        </pc:sldMkLst>
        <pc:spChg chg="mod">
          <ac:chgData name="Laurent Beaussart" userId="ca2eebf52590949f" providerId="LiveId" clId="{603CE50F-1884-4323-9647-0F849692DF98}" dt="2020-11-19T10:40:20.037" v="802" actId="20577"/>
          <ac:spMkLst>
            <pc:docMk/>
            <pc:sldMk cId="467179028" sldId="273"/>
            <ac:spMk id="4" creationId="{1C307346-F44F-4B44-AC65-7D2649379B27}"/>
          </ac:spMkLst>
        </pc:spChg>
      </pc:sldChg>
      <pc:sldChg chg="modSp add mod">
        <pc:chgData name="Laurent Beaussart" userId="ca2eebf52590949f" providerId="LiveId" clId="{603CE50F-1884-4323-9647-0F849692DF98}" dt="2020-11-19T10:41:41.298" v="853" actId="14100"/>
        <pc:sldMkLst>
          <pc:docMk/>
          <pc:sldMk cId="3789844494" sldId="274"/>
        </pc:sldMkLst>
        <pc:spChg chg="mod">
          <ac:chgData name="Laurent Beaussart" userId="ca2eebf52590949f" providerId="LiveId" clId="{603CE50F-1884-4323-9647-0F849692DF98}" dt="2020-11-19T10:41:41.298" v="853" actId="14100"/>
          <ac:spMkLst>
            <pc:docMk/>
            <pc:sldMk cId="3789844494" sldId="274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0:42:10.198" v="872" actId="20577"/>
        <pc:sldMkLst>
          <pc:docMk/>
          <pc:sldMk cId="3505239548" sldId="275"/>
        </pc:sldMkLst>
        <pc:spChg chg="mod">
          <ac:chgData name="Laurent Beaussart" userId="ca2eebf52590949f" providerId="LiveId" clId="{603CE50F-1884-4323-9647-0F849692DF98}" dt="2020-11-19T10:42:10.198" v="872" actId="20577"/>
          <ac:spMkLst>
            <pc:docMk/>
            <pc:sldMk cId="3505239548" sldId="275"/>
            <ac:spMk id="4" creationId="{1C307346-F44F-4B44-AC65-7D2649379B27}"/>
          </ac:spMkLst>
        </pc:spChg>
      </pc:sldChg>
      <pc:sldChg chg="modSp add mod">
        <pc:chgData name="Laurent Beaussart" userId="ca2eebf52590949f" providerId="LiveId" clId="{603CE50F-1884-4323-9647-0F849692DF98}" dt="2020-11-19T10:42:49.273" v="895" actId="20577"/>
        <pc:sldMkLst>
          <pc:docMk/>
          <pc:sldMk cId="1220200672" sldId="276"/>
        </pc:sldMkLst>
        <pc:spChg chg="mod">
          <ac:chgData name="Laurent Beaussart" userId="ca2eebf52590949f" providerId="LiveId" clId="{603CE50F-1884-4323-9647-0F849692DF98}" dt="2020-11-19T10:42:49.273" v="895" actId="20577"/>
          <ac:spMkLst>
            <pc:docMk/>
            <pc:sldMk cId="1220200672" sldId="276"/>
            <ac:spMk id="4" creationId="{1C307346-F44F-4B44-AC65-7D2649379B27}"/>
          </ac:spMkLst>
        </pc:spChg>
      </pc:sldChg>
      <pc:sldChg chg="modSp add mod">
        <pc:chgData name="Laurent Beaussart" userId="ca2eebf52590949f" providerId="LiveId" clId="{603CE50F-1884-4323-9647-0F849692DF98}" dt="2020-11-19T10:44:06.848" v="923" actId="20577"/>
        <pc:sldMkLst>
          <pc:docMk/>
          <pc:sldMk cId="3870105975" sldId="277"/>
        </pc:sldMkLst>
        <pc:spChg chg="mod">
          <ac:chgData name="Laurent Beaussart" userId="ca2eebf52590949f" providerId="LiveId" clId="{603CE50F-1884-4323-9647-0F849692DF98}" dt="2020-11-19T10:44:06.848" v="923" actId="20577"/>
          <ac:spMkLst>
            <pc:docMk/>
            <pc:sldMk cId="3870105975" sldId="277"/>
            <ac:spMk id="4" creationId="{1C307346-F44F-4B44-AC65-7D2649379B27}"/>
          </ac:spMkLst>
        </pc:spChg>
      </pc:sldChg>
      <pc:sldChg chg="modSp add mod">
        <pc:chgData name="Laurent Beaussart" userId="ca2eebf52590949f" providerId="LiveId" clId="{603CE50F-1884-4323-9647-0F849692DF98}" dt="2020-11-19T10:46:12.861" v="972" actId="20577"/>
        <pc:sldMkLst>
          <pc:docMk/>
          <pc:sldMk cId="1595865380" sldId="278"/>
        </pc:sldMkLst>
        <pc:spChg chg="mod">
          <ac:chgData name="Laurent Beaussart" userId="ca2eebf52590949f" providerId="LiveId" clId="{603CE50F-1884-4323-9647-0F849692DF98}" dt="2020-11-19T10:45:44.162" v="945" actId="27636"/>
          <ac:spMkLst>
            <pc:docMk/>
            <pc:sldMk cId="1595865380" sldId="278"/>
            <ac:spMk id="3" creationId="{521936EB-BB78-4BF3-AF49-31BC9523CBD2}"/>
          </ac:spMkLst>
        </pc:spChg>
        <pc:spChg chg="mod">
          <ac:chgData name="Laurent Beaussart" userId="ca2eebf52590949f" providerId="LiveId" clId="{603CE50F-1884-4323-9647-0F849692DF98}" dt="2020-11-19T10:46:12.861" v="972" actId="20577"/>
          <ac:spMkLst>
            <pc:docMk/>
            <pc:sldMk cId="1595865380" sldId="278"/>
            <ac:spMk id="4" creationId="{1C307346-F44F-4B44-AC65-7D2649379B27}"/>
          </ac:spMkLst>
        </pc:spChg>
      </pc:sldChg>
      <pc:sldChg chg="modSp add mod">
        <pc:chgData name="Laurent Beaussart" userId="ca2eebf52590949f" providerId="LiveId" clId="{603CE50F-1884-4323-9647-0F849692DF98}" dt="2020-11-19T10:46:52.968" v="985" actId="20577"/>
        <pc:sldMkLst>
          <pc:docMk/>
          <pc:sldMk cId="3418345553" sldId="279"/>
        </pc:sldMkLst>
        <pc:spChg chg="mod">
          <ac:chgData name="Laurent Beaussart" userId="ca2eebf52590949f" providerId="LiveId" clId="{603CE50F-1884-4323-9647-0F849692DF98}" dt="2020-11-19T10:46:48.200" v="981" actId="27636"/>
          <ac:spMkLst>
            <pc:docMk/>
            <pc:sldMk cId="3418345553" sldId="279"/>
            <ac:spMk id="3" creationId="{521936EB-BB78-4BF3-AF49-31BC9523CBD2}"/>
          </ac:spMkLst>
        </pc:spChg>
        <pc:spChg chg="mod">
          <ac:chgData name="Laurent Beaussart" userId="ca2eebf52590949f" providerId="LiveId" clId="{603CE50F-1884-4323-9647-0F849692DF98}" dt="2020-11-19T10:46:52.968" v="985" actId="20577"/>
          <ac:spMkLst>
            <pc:docMk/>
            <pc:sldMk cId="3418345553" sldId="279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0:47:15.539" v="988" actId="400"/>
        <pc:sldMkLst>
          <pc:docMk/>
          <pc:sldMk cId="682390130" sldId="280"/>
        </pc:sldMkLst>
        <pc:spChg chg="mod">
          <ac:chgData name="Laurent Beaussart" userId="ca2eebf52590949f" providerId="LiveId" clId="{603CE50F-1884-4323-9647-0F849692DF98}" dt="2020-11-19T10:47:15.539" v="988" actId="400"/>
          <ac:spMkLst>
            <pc:docMk/>
            <pc:sldMk cId="682390130" sldId="280"/>
            <ac:spMk id="4" creationId="{1C307346-F44F-4B44-AC65-7D2649379B27}"/>
          </ac:spMkLst>
        </pc:spChg>
      </pc:sldChg>
      <pc:sldChg chg="modSp add mod">
        <pc:chgData name="Laurent Beaussart" userId="ca2eebf52590949f" providerId="LiveId" clId="{603CE50F-1884-4323-9647-0F849692DF98}" dt="2020-11-19T10:48:21.777" v="1019" actId="20577"/>
        <pc:sldMkLst>
          <pc:docMk/>
          <pc:sldMk cId="426647595" sldId="281"/>
        </pc:sldMkLst>
        <pc:spChg chg="mod">
          <ac:chgData name="Laurent Beaussart" userId="ca2eebf52590949f" providerId="LiveId" clId="{603CE50F-1884-4323-9647-0F849692DF98}" dt="2020-11-19T10:48:12.417" v="999" actId="27636"/>
          <ac:spMkLst>
            <pc:docMk/>
            <pc:sldMk cId="426647595" sldId="281"/>
            <ac:spMk id="3" creationId="{521936EB-BB78-4BF3-AF49-31BC9523CBD2}"/>
          </ac:spMkLst>
        </pc:spChg>
        <pc:spChg chg="mod">
          <ac:chgData name="Laurent Beaussart" userId="ca2eebf52590949f" providerId="LiveId" clId="{603CE50F-1884-4323-9647-0F849692DF98}" dt="2020-11-19T10:48:21.777" v="1019" actId="20577"/>
          <ac:spMkLst>
            <pc:docMk/>
            <pc:sldMk cId="426647595" sldId="281"/>
            <ac:spMk id="4" creationId="{1C307346-F44F-4B44-AC65-7D2649379B27}"/>
          </ac:spMkLst>
        </pc:spChg>
      </pc:sldChg>
      <pc:sldChg chg="modSp add del mod">
        <pc:chgData name="Laurent Beaussart" userId="ca2eebf52590949f" providerId="LiveId" clId="{603CE50F-1884-4323-9647-0F849692DF98}" dt="2020-11-19T10:47:52.894" v="995" actId="2696"/>
        <pc:sldMkLst>
          <pc:docMk/>
          <pc:sldMk cId="3540889541" sldId="281"/>
        </pc:sldMkLst>
        <pc:spChg chg="mod">
          <ac:chgData name="Laurent Beaussart" userId="ca2eebf52590949f" providerId="LiveId" clId="{603CE50F-1884-4323-9647-0F849692DF98}" dt="2020-11-19T10:47:36.310" v="991" actId="27636"/>
          <ac:spMkLst>
            <pc:docMk/>
            <pc:sldMk cId="3540889541" sldId="281"/>
            <ac:spMk id="3" creationId="{521936EB-BB78-4BF3-AF49-31BC9523CBD2}"/>
          </ac:spMkLst>
        </pc:spChg>
        <pc:spChg chg="mod">
          <ac:chgData name="Laurent Beaussart" userId="ca2eebf52590949f" providerId="LiveId" clId="{603CE50F-1884-4323-9647-0F849692DF98}" dt="2020-11-19T10:47:36.841" v="994" actId="20577"/>
          <ac:spMkLst>
            <pc:docMk/>
            <pc:sldMk cId="3540889541" sldId="281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0:48:45.334" v="1021" actId="207"/>
        <pc:sldMkLst>
          <pc:docMk/>
          <pc:sldMk cId="1302596934" sldId="282"/>
        </pc:sldMkLst>
        <pc:spChg chg="mod">
          <ac:chgData name="Laurent Beaussart" userId="ca2eebf52590949f" providerId="LiveId" clId="{603CE50F-1884-4323-9647-0F849692DF98}" dt="2020-11-19T10:48:45.334" v="1021" actId="207"/>
          <ac:spMkLst>
            <pc:docMk/>
            <pc:sldMk cId="1302596934" sldId="282"/>
            <ac:spMk id="4" creationId="{1C307346-F44F-4B44-AC65-7D2649379B27}"/>
          </ac:spMkLst>
        </pc:spChg>
      </pc:sldChg>
      <pc:sldChg chg="modSp add mod">
        <pc:chgData name="Laurent Beaussart" userId="ca2eebf52590949f" providerId="LiveId" clId="{603CE50F-1884-4323-9647-0F849692DF98}" dt="2020-11-19T10:49:28.578" v="1046" actId="27636"/>
        <pc:sldMkLst>
          <pc:docMk/>
          <pc:sldMk cId="1774886473" sldId="283"/>
        </pc:sldMkLst>
        <pc:spChg chg="mod">
          <ac:chgData name="Laurent Beaussart" userId="ca2eebf52590949f" providerId="LiveId" clId="{603CE50F-1884-4323-9647-0F849692DF98}" dt="2020-11-19T10:49:28.578" v="1045" actId="27636"/>
          <ac:spMkLst>
            <pc:docMk/>
            <pc:sldMk cId="1774886473" sldId="283"/>
            <ac:spMk id="3" creationId="{521936EB-BB78-4BF3-AF49-31BC9523CBD2}"/>
          </ac:spMkLst>
        </pc:spChg>
        <pc:spChg chg="mod">
          <ac:chgData name="Laurent Beaussart" userId="ca2eebf52590949f" providerId="LiveId" clId="{603CE50F-1884-4323-9647-0F849692DF98}" dt="2020-11-19T10:49:28.578" v="1046" actId="27636"/>
          <ac:spMkLst>
            <pc:docMk/>
            <pc:sldMk cId="1774886473" sldId="283"/>
            <ac:spMk id="4" creationId="{1C307346-F44F-4B44-AC65-7D2649379B27}"/>
          </ac:spMkLst>
        </pc:spChg>
      </pc:sldChg>
      <pc:sldChg chg="modSp add mod">
        <pc:chgData name="Laurent Beaussart" userId="ca2eebf52590949f" providerId="LiveId" clId="{603CE50F-1884-4323-9647-0F849692DF98}" dt="2020-11-19T10:50:35.436" v="1157" actId="20577"/>
        <pc:sldMkLst>
          <pc:docMk/>
          <pc:sldMk cId="152460498" sldId="284"/>
        </pc:sldMkLst>
        <pc:spChg chg="mod">
          <ac:chgData name="Laurent Beaussart" userId="ca2eebf52590949f" providerId="LiveId" clId="{603CE50F-1884-4323-9647-0F849692DF98}" dt="2020-11-19T10:50:35.436" v="1157" actId="20577"/>
          <ac:spMkLst>
            <pc:docMk/>
            <pc:sldMk cId="152460498" sldId="284"/>
            <ac:spMk id="4" creationId="{1C307346-F44F-4B44-AC65-7D2649379B27}"/>
          </ac:spMkLst>
        </pc:spChg>
      </pc:sldChg>
      <pc:sldChg chg="modSp add mod">
        <pc:chgData name="Laurent Beaussart" userId="ca2eebf52590949f" providerId="LiveId" clId="{603CE50F-1884-4323-9647-0F849692DF98}" dt="2020-11-19T10:50:57.340" v="1177" actId="20577"/>
        <pc:sldMkLst>
          <pc:docMk/>
          <pc:sldMk cId="118153886" sldId="285"/>
        </pc:sldMkLst>
        <pc:spChg chg="mod">
          <ac:chgData name="Laurent Beaussart" userId="ca2eebf52590949f" providerId="LiveId" clId="{603CE50F-1884-4323-9647-0F849692DF98}" dt="2020-11-19T10:50:57.340" v="1177" actId="20577"/>
          <ac:spMkLst>
            <pc:docMk/>
            <pc:sldMk cId="118153886" sldId="285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0:55:03.755" v="1214" actId="20577"/>
        <pc:sldMkLst>
          <pc:docMk/>
          <pc:sldMk cId="1265050385" sldId="286"/>
        </pc:sldMkLst>
        <pc:spChg chg="mod">
          <ac:chgData name="Laurent Beaussart" userId="ca2eebf52590949f" providerId="LiveId" clId="{603CE50F-1884-4323-9647-0F849692DF98}" dt="2020-11-19T10:55:03.755" v="1214" actId="20577"/>
          <ac:spMkLst>
            <pc:docMk/>
            <pc:sldMk cId="1265050385" sldId="286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0:56:32.816" v="1231" actId="20577"/>
        <pc:sldMkLst>
          <pc:docMk/>
          <pc:sldMk cId="176076093" sldId="287"/>
        </pc:sldMkLst>
        <pc:spChg chg="mod">
          <ac:chgData name="Laurent Beaussart" userId="ca2eebf52590949f" providerId="LiveId" clId="{603CE50F-1884-4323-9647-0F849692DF98}" dt="2020-11-19T10:56:32.816" v="1231" actId="20577"/>
          <ac:spMkLst>
            <pc:docMk/>
            <pc:sldMk cId="176076093" sldId="287"/>
            <ac:spMk id="4" creationId="{1C307346-F44F-4B44-AC65-7D2649379B27}"/>
          </ac:spMkLst>
        </pc:spChg>
      </pc:sldChg>
      <pc:sldChg chg="modSp add del">
        <pc:chgData name="Laurent Beaussart" userId="ca2eebf52590949f" providerId="LiveId" clId="{603CE50F-1884-4323-9647-0F849692DF98}" dt="2020-11-19T10:55:33.717" v="1218" actId="2696"/>
        <pc:sldMkLst>
          <pc:docMk/>
          <pc:sldMk cId="996777779" sldId="287"/>
        </pc:sldMkLst>
        <pc:spChg chg="mod">
          <ac:chgData name="Laurent Beaussart" userId="ca2eebf52590949f" providerId="LiveId" clId="{603CE50F-1884-4323-9647-0F849692DF98}" dt="2020-11-19T10:55:19.965" v="1217" actId="20577"/>
          <ac:spMkLst>
            <pc:docMk/>
            <pc:sldMk cId="996777779" sldId="287"/>
            <ac:spMk id="4" creationId="{1C307346-F44F-4B44-AC65-7D2649379B27}"/>
          </ac:spMkLst>
        </pc:spChg>
      </pc:sldChg>
      <pc:sldChg chg="modSp add mod">
        <pc:chgData name="Laurent Beaussart" userId="ca2eebf52590949f" providerId="LiveId" clId="{603CE50F-1884-4323-9647-0F849692DF98}" dt="2020-11-19T10:58:18.730" v="1401" actId="20577"/>
        <pc:sldMkLst>
          <pc:docMk/>
          <pc:sldMk cId="596866679" sldId="288"/>
        </pc:sldMkLst>
        <pc:spChg chg="mod">
          <ac:chgData name="Laurent Beaussart" userId="ca2eebf52590949f" providerId="LiveId" clId="{603CE50F-1884-4323-9647-0F849692DF98}" dt="2020-11-19T10:58:18.730" v="1401" actId="20577"/>
          <ac:spMkLst>
            <pc:docMk/>
            <pc:sldMk cId="596866679" sldId="288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0:58:40.878" v="1434" actId="20577"/>
        <pc:sldMkLst>
          <pc:docMk/>
          <pc:sldMk cId="1851672018" sldId="289"/>
        </pc:sldMkLst>
        <pc:spChg chg="mod">
          <ac:chgData name="Laurent Beaussart" userId="ca2eebf52590949f" providerId="LiveId" clId="{603CE50F-1884-4323-9647-0F849692DF98}" dt="2020-11-19T10:58:40.878" v="1434" actId="20577"/>
          <ac:spMkLst>
            <pc:docMk/>
            <pc:sldMk cId="1851672018" sldId="289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0:59:07.534" v="1440" actId="207"/>
        <pc:sldMkLst>
          <pc:docMk/>
          <pc:sldMk cId="3813849224" sldId="290"/>
        </pc:sldMkLst>
        <pc:spChg chg="mod">
          <ac:chgData name="Laurent Beaussart" userId="ca2eebf52590949f" providerId="LiveId" clId="{603CE50F-1884-4323-9647-0F849692DF98}" dt="2020-11-19T10:59:07.534" v="1440" actId="207"/>
          <ac:spMkLst>
            <pc:docMk/>
            <pc:sldMk cId="3813849224" sldId="290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0:59:27.861" v="1460" actId="20577"/>
        <pc:sldMkLst>
          <pc:docMk/>
          <pc:sldMk cId="4213998448" sldId="291"/>
        </pc:sldMkLst>
        <pc:spChg chg="mod">
          <ac:chgData name="Laurent Beaussart" userId="ca2eebf52590949f" providerId="LiveId" clId="{603CE50F-1884-4323-9647-0F849692DF98}" dt="2020-11-19T10:59:27.861" v="1460" actId="20577"/>
          <ac:spMkLst>
            <pc:docMk/>
            <pc:sldMk cId="4213998448" sldId="291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1:00:56.406" v="1494" actId="12"/>
        <pc:sldMkLst>
          <pc:docMk/>
          <pc:sldMk cId="855445076" sldId="292"/>
        </pc:sldMkLst>
        <pc:spChg chg="mod">
          <ac:chgData name="Laurent Beaussart" userId="ca2eebf52590949f" providerId="LiveId" clId="{603CE50F-1884-4323-9647-0F849692DF98}" dt="2020-11-19T11:00:56.406" v="1494" actId="12"/>
          <ac:spMkLst>
            <pc:docMk/>
            <pc:sldMk cId="855445076" sldId="292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1:01:31.747" v="1498" actId="6549"/>
        <pc:sldMkLst>
          <pc:docMk/>
          <pc:sldMk cId="396706129" sldId="293"/>
        </pc:sldMkLst>
        <pc:spChg chg="mod">
          <ac:chgData name="Laurent Beaussart" userId="ca2eebf52590949f" providerId="LiveId" clId="{603CE50F-1884-4323-9647-0F849692DF98}" dt="2020-11-19T11:01:31.747" v="1498" actId="6549"/>
          <ac:spMkLst>
            <pc:docMk/>
            <pc:sldMk cId="396706129" sldId="293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1:02:21.050" v="1524" actId="16959"/>
        <pc:sldMkLst>
          <pc:docMk/>
          <pc:sldMk cId="3929639422" sldId="294"/>
        </pc:sldMkLst>
        <pc:spChg chg="mod">
          <ac:chgData name="Laurent Beaussart" userId="ca2eebf52590949f" providerId="LiveId" clId="{603CE50F-1884-4323-9647-0F849692DF98}" dt="2020-11-19T11:02:21.050" v="1524" actId="16959"/>
          <ac:spMkLst>
            <pc:docMk/>
            <pc:sldMk cId="3929639422" sldId="294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1:02:36.030" v="1526" actId="207"/>
        <pc:sldMkLst>
          <pc:docMk/>
          <pc:sldMk cId="2142626395" sldId="295"/>
        </pc:sldMkLst>
        <pc:spChg chg="mod">
          <ac:chgData name="Laurent Beaussart" userId="ca2eebf52590949f" providerId="LiveId" clId="{603CE50F-1884-4323-9647-0F849692DF98}" dt="2020-11-19T11:02:36.030" v="1526" actId="207"/>
          <ac:spMkLst>
            <pc:docMk/>
            <pc:sldMk cId="2142626395" sldId="295"/>
            <ac:spMk id="4" creationId="{1C307346-F44F-4B44-AC65-7D2649379B27}"/>
          </ac:spMkLst>
        </pc:spChg>
      </pc:sldChg>
      <pc:sldChg chg="modSp add mod">
        <pc:chgData name="Laurent Beaussart" userId="ca2eebf52590949f" providerId="LiveId" clId="{603CE50F-1884-4323-9647-0F849692DF98}" dt="2020-11-19T11:03:27.112" v="1568" actId="20577"/>
        <pc:sldMkLst>
          <pc:docMk/>
          <pc:sldMk cId="113907585" sldId="296"/>
        </pc:sldMkLst>
        <pc:spChg chg="mod">
          <ac:chgData name="Laurent Beaussart" userId="ca2eebf52590949f" providerId="LiveId" clId="{603CE50F-1884-4323-9647-0F849692DF98}" dt="2020-11-19T11:03:27.112" v="1568" actId="20577"/>
          <ac:spMkLst>
            <pc:docMk/>
            <pc:sldMk cId="113907585" sldId="296"/>
            <ac:spMk id="4" creationId="{1C307346-F44F-4B44-AC65-7D2649379B27}"/>
          </ac:spMkLst>
        </pc:spChg>
      </pc:sldChg>
      <pc:sldChg chg="modSp add mod">
        <pc:chgData name="Laurent Beaussart" userId="ca2eebf52590949f" providerId="LiveId" clId="{603CE50F-1884-4323-9647-0F849692DF98}" dt="2020-11-19T11:04:07.600" v="1607" actId="20577"/>
        <pc:sldMkLst>
          <pc:docMk/>
          <pc:sldMk cId="4131144372" sldId="297"/>
        </pc:sldMkLst>
        <pc:spChg chg="mod">
          <ac:chgData name="Laurent Beaussart" userId="ca2eebf52590949f" providerId="LiveId" clId="{603CE50F-1884-4323-9647-0F849692DF98}" dt="2020-11-19T11:04:07.600" v="1607" actId="20577"/>
          <ac:spMkLst>
            <pc:docMk/>
            <pc:sldMk cId="4131144372" sldId="297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1:04:18.879" v="1614" actId="20577"/>
        <pc:sldMkLst>
          <pc:docMk/>
          <pc:sldMk cId="1570819567" sldId="298"/>
        </pc:sldMkLst>
        <pc:spChg chg="mod">
          <ac:chgData name="Laurent Beaussart" userId="ca2eebf52590949f" providerId="LiveId" clId="{603CE50F-1884-4323-9647-0F849692DF98}" dt="2020-11-19T11:04:18.879" v="1614" actId="20577"/>
          <ac:spMkLst>
            <pc:docMk/>
            <pc:sldMk cId="1570819567" sldId="298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1:04:38.025" v="1623" actId="20577"/>
        <pc:sldMkLst>
          <pc:docMk/>
          <pc:sldMk cId="143366450" sldId="299"/>
        </pc:sldMkLst>
        <pc:spChg chg="mod">
          <ac:chgData name="Laurent Beaussart" userId="ca2eebf52590949f" providerId="LiveId" clId="{603CE50F-1884-4323-9647-0F849692DF98}" dt="2020-11-19T11:04:38.025" v="1623" actId="20577"/>
          <ac:spMkLst>
            <pc:docMk/>
            <pc:sldMk cId="143366450" sldId="299"/>
            <ac:spMk id="4" creationId="{1C307346-F44F-4B44-AC65-7D2649379B27}"/>
          </ac:spMkLst>
        </pc:spChg>
      </pc:sldChg>
      <pc:sldChg chg="modSp add mod">
        <pc:chgData name="Laurent Beaussart" userId="ca2eebf52590949f" providerId="LiveId" clId="{603CE50F-1884-4323-9647-0F849692DF98}" dt="2020-11-19T11:05:16.459" v="1671" actId="20577"/>
        <pc:sldMkLst>
          <pc:docMk/>
          <pc:sldMk cId="3496759359" sldId="300"/>
        </pc:sldMkLst>
        <pc:spChg chg="mod">
          <ac:chgData name="Laurent Beaussart" userId="ca2eebf52590949f" providerId="LiveId" clId="{603CE50F-1884-4323-9647-0F849692DF98}" dt="2020-11-19T11:05:12.279" v="1669" actId="27636"/>
          <ac:spMkLst>
            <pc:docMk/>
            <pc:sldMk cId="3496759359" sldId="300"/>
            <ac:spMk id="3" creationId="{521936EB-BB78-4BF3-AF49-31BC9523CBD2}"/>
          </ac:spMkLst>
        </pc:spChg>
        <pc:spChg chg="mod">
          <ac:chgData name="Laurent Beaussart" userId="ca2eebf52590949f" providerId="LiveId" clId="{603CE50F-1884-4323-9647-0F849692DF98}" dt="2020-11-19T11:05:16.459" v="1671" actId="20577"/>
          <ac:spMkLst>
            <pc:docMk/>
            <pc:sldMk cId="3496759359" sldId="300"/>
            <ac:spMk id="4" creationId="{1C307346-F44F-4B44-AC65-7D2649379B27}"/>
          </ac:spMkLst>
        </pc:spChg>
      </pc:sldChg>
      <pc:sldChg chg="modSp add mod">
        <pc:chgData name="Laurent Beaussart" userId="ca2eebf52590949f" providerId="LiveId" clId="{603CE50F-1884-4323-9647-0F849692DF98}" dt="2020-11-19T11:07:12.393" v="1802" actId="20577"/>
        <pc:sldMkLst>
          <pc:docMk/>
          <pc:sldMk cId="2411561599" sldId="301"/>
        </pc:sldMkLst>
        <pc:spChg chg="mod">
          <ac:chgData name="Laurent Beaussart" userId="ca2eebf52590949f" providerId="LiveId" clId="{603CE50F-1884-4323-9647-0F849692DF98}" dt="2020-11-19T11:07:12.393" v="1802" actId="20577"/>
          <ac:spMkLst>
            <pc:docMk/>
            <pc:sldMk cId="2411561599" sldId="301"/>
            <ac:spMk id="4" creationId="{1C307346-F44F-4B44-AC65-7D2649379B27}"/>
          </ac:spMkLst>
        </pc:spChg>
      </pc:sldChg>
      <pc:sldChg chg="add del">
        <pc:chgData name="Laurent Beaussart" userId="ca2eebf52590949f" providerId="LiveId" clId="{603CE50F-1884-4323-9647-0F849692DF98}" dt="2020-11-19T11:07:18.779" v="1803" actId="2696"/>
        <pc:sldMkLst>
          <pc:docMk/>
          <pc:sldMk cId="1065231516" sldId="302"/>
        </pc:sldMkLst>
      </pc:sldChg>
      <pc:sldChg chg="modSp add mod">
        <pc:chgData name="Laurent Beaussart" userId="ca2eebf52590949f" providerId="LiveId" clId="{603CE50F-1884-4323-9647-0F849692DF98}" dt="2020-11-19T11:07:48.500" v="1820" actId="12"/>
        <pc:sldMkLst>
          <pc:docMk/>
          <pc:sldMk cId="2697678710" sldId="302"/>
        </pc:sldMkLst>
        <pc:spChg chg="mod">
          <ac:chgData name="Laurent Beaussart" userId="ca2eebf52590949f" providerId="LiveId" clId="{603CE50F-1884-4323-9647-0F849692DF98}" dt="2020-11-19T11:07:48.500" v="1820" actId="12"/>
          <ac:spMkLst>
            <pc:docMk/>
            <pc:sldMk cId="2697678710" sldId="302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1:11:19.388" v="1897" actId="20577"/>
        <pc:sldMkLst>
          <pc:docMk/>
          <pc:sldMk cId="3430131036" sldId="303"/>
        </pc:sldMkLst>
        <pc:spChg chg="mod">
          <ac:chgData name="Laurent Beaussart" userId="ca2eebf52590949f" providerId="LiveId" clId="{603CE50F-1884-4323-9647-0F849692DF98}" dt="2020-11-19T11:11:19.388" v="1897" actId="20577"/>
          <ac:spMkLst>
            <pc:docMk/>
            <pc:sldMk cId="3430131036" sldId="303"/>
            <ac:spMk id="4" creationId="{1C307346-F44F-4B44-AC65-7D2649379B27}"/>
          </ac:spMkLst>
        </pc:spChg>
      </pc:sldChg>
      <pc:sldChg chg="modSp add mod">
        <pc:chgData name="Laurent Beaussart" userId="ca2eebf52590949f" providerId="LiveId" clId="{603CE50F-1884-4323-9647-0F849692DF98}" dt="2020-11-19T11:11:29.683" v="1899" actId="20577"/>
        <pc:sldMkLst>
          <pc:docMk/>
          <pc:sldMk cId="4119616149" sldId="304"/>
        </pc:sldMkLst>
        <pc:spChg chg="mod">
          <ac:chgData name="Laurent Beaussart" userId="ca2eebf52590949f" providerId="LiveId" clId="{603CE50F-1884-4323-9647-0F849692DF98}" dt="2020-11-19T11:11:29.683" v="1899" actId="20577"/>
          <ac:spMkLst>
            <pc:docMk/>
            <pc:sldMk cId="4119616149" sldId="304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1:11:37.791" v="1901" actId="20577"/>
        <pc:sldMkLst>
          <pc:docMk/>
          <pc:sldMk cId="3720747896" sldId="305"/>
        </pc:sldMkLst>
        <pc:spChg chg="mod">
          <ac:chgData name="Laurent Beaussart" userId="ca2eebf52590949f" providerId="LiveId" clId="{603CE50F-1884-4323-9647-0F849692DF98}" dt="2020-11-19T11:11:37.791" v="1901" actId="20577"/>
          <ac:spMkLst>
            <pc:docMk/>
            <pc:sldMk cId="3720747896" sldId="305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1:11:49.280" v="1905" actId="6549"/>
        <pc:sldMkLst>
          <pc:docMk/>
          <pc:sldMk cId="258596468" sldId="306"/>
        </pc:sldMkLst>
        <pc:spChg chg="mod">
          <ac:chgData name="Laurent Beaussart" userId="ca2eebf52590949f" providerId="LiveId" clId="{603CE50F-1884-4323-9647-0F849692DF98}" dt="2020-11-19T11:11:49.280" v="1905" actId="6549"/>
          <ac:spMkLst>
            <pc:docMk/>
            <pc:sldMk cId="258596468" sldId="306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1:12:01.443" v="1908" actId="20577"/>
        <pc:sldMkLst>
          <pc:docMk/>
          <pc:sldMk cId="2866383938" sldId="307"/>
        </pc:sldMkLst>
        <pc:spChg chg="mod">
          <ac:chgData name="Laurent Beaussart" userId="ca2eebf52590949f" providerId="LiveId" clId="{603CE50F-1884-4323-9647-0F849692DF98}" dt="2020-11-19T11:12:01.443" v="1908" actId="20577"/>
          <ac:spMkLst>
            <pc:docMk/>
            <pc:sldMk cId="2866383938" sldId="307"/>
            <ac:spMk id="4" creationId="{1C307346-F44F-4B44-AC65-7D2649379B27}"/>
          </ac:spMkLst>
        </pc:spChg>
      </pc:sldChg>
      <pc:sldChg chg="modSp add mod">
        <pc:chgData name="Laurent Beaussart" userId="ca2eebf52590949f" providerId="LiveId" clId="{603CE50F-1884-4323-9647-0F849692DF98}" dt="2020-11-19T11:12:45.625" v="1924" actId="27636"/>
        <pc:sldMkLst>
          <pc:docMk/>
          <pc:sldMk cId="761295081" sldId="308"/>
        </pc:sldMkLst>
        <pc:spChg chg="mod">
          <ac:chgData name="Laurent Beaussart" userId="ca2eebf52590949f" providerId="LiveId" clId="{603CE50F-1884-4323-9647-0F849692DF98}" dt="2020-11-19T11:12:45.610" v="1923" actId="27636"/>
          <ac:spMkLst>
            <pc:docMk/>
            <pc:sldMk cId="761295081" sldId="308"/>
            <ac:spMk id="3" creationId="{521936EB-BB78-4BF3-AF49-31BC9523CBD2}"/>
          </ac:spMkLst>
        </pc:spChg>
        <pc:spChg chg="mod">
          <ac:chgData name="Laurent Beaussart" userId="ca2eebf52590949f" providerId="LiveId" clId="{603CE50F-1884-4323-9647-0F849692DF98}" dt="2020-11-19T11:12:45.625" v="1924" actId="27636"/>
          <ac:spMkLst>
            <pc:docMk/>
            <pc:sldMk cId="761295081" sldId="308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1:14:05.012" v="1987" actId="20577"/>
        <pc:sldMkLst>
          <pc:docMk/>
          <pc:sldMk cId="3321824880" sldId="309"/>
        </pc:sldMkLst>
        <pc:spChg chg="mod">
          <ac:chgData name="Laurent Beaussart" userId="ca2eebf52590949f" providerId="LiveId" clId="{603CE50F-1884-4323-9647-0F849692DF98}" dt="2020-11-19T11:14:05.012" v="1987" actId="20577"/>
          <ac:spMkLst>
            <pc:docMk/>
            <pc:sldMk cId="3321824880" sldId="309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1:14:18.680" v="1996" actId="20577"/>
        <pc:sldMkLst>
          <pc:docMk/>
          <pc:sldMk cId="1821282019" sldId="310"/>
        </pc:sldMkLst>
        <pc:spChg chg="mod">
          <ac:chgData name="Laurent Beaussart" userId="ca2eebf52590949f" providerId="LiveId" clId="{603CE50F-1884-4323-9647-0F849692DF98}" dt="2020-11-19T11:14:18.680" v="1996" actId="20577"/>
          <ac:spMkLst>
            <pc:docMk/>
            <pc:sldMk cId="1821282019" sldId="310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1:14:30.111" v="2005" actId="20577"/>
        <pc:sldMkLst>
          <pc:docMk/>
          <pc:sldMk cId="3843142992" sldId="311"/>
        </pc:sldMkLst>
        <pc:spChg chg="mod">
          <ac:chgData name="Laurent Beaussart" userId="ca2eebf52590949f" providerId="LiveId" clId="{603CE50F-1884-4323-9647-0F849692DF98}" dt="2020-11-19T11:14:30.111" v="2005" actId="20577"/>
          <ac:spMkLst>
            <pc:docMk/>
            <pc:sldMk cId="3843142992" sldId="311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1:14:45.528" v="2015" actId="20577"/>
        <pc:sldMkLst>
          <pc:docMk/>
          <pc:sldMk cId="1995295818" sldId="312"/>
        </pc:sldMkLst>
        <pc:spChg chg="mod">
          <ac:chgData name="Laurent Beaussart" userId="ca2eebf52590949f" providerId="LiveId" clId="{603CE50F-1884-4323-9647-0F849692DF98}" dt="2020-11-19T11:14:45.528" v="2015" actId="20577"/>
          <ac:spMkLst>
            <pc:docMk/>
            <pc:sldMk cId="1995295818" sldId="312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1:15:01.954" v="2026" actId="20577"/>
        <pc:sldMkLst>
          <pc:docMk/>
          <pc:sldMk cId="3079897125" sldId="313"/>
        </pc:sldMkLst>
        <pc:spChg chg="mod">
          <ac:chgData name="Laurent Beaussart" userId="ca2eebf52590949f" providerId="LiveId" clId="{603CE50F-1884-4323-9647-0F849692DF98}" dt="2020-11-19T11:15:01.954" v="2026" actId="20577"/>
          <ac:spMkLst>
            <pc:docMk/>
            <pc:sldMk cId="3079897125" sldId="313"/>
            <ac:spMk id="4" creationId="{1C307346-F44F-4B44-AC65-7D2649379B27}"/>
          </ac:spMkLst>
        </pc:spChg>
      </pc:sldChg>
      <pc:sldChg chg="modSp add mod">
        <pc:chgData name="Laurent Beaussart" userId="ca2eebf52590949f" providerId="LiveId" clId="{603CE50F-1884-4323-9647-0F849692DF98}" dt="2020-11-19T11:15:34.213" v="2062" actId="12"/>
        <pc:sldMkLst>
          <pc:docMk/>
          <pc:sldMk cId="2511733996" sldId="314"/>
        </pc:sldMkLst>
        <pc:spChg chg="mod">
          <ac:chgData name="Laurent Beaussart" userId="ca2eebf52590949f" providerId="LiveId" clId="{603CE50F-1884-4323-9647-0F849692DF98}" dt="2020-11-19T11:15:31.984" v="2060" actId="27636"/>
          <ac:spMkLst>
            <pc:docMk/>
            <pc:sldMk cId="2511733996" sldId="314"/>
            <ac:spMk id="3" creationId="{521936EB-BB78-4BF3-AF49-31BC9523CBD2}"/>
          </ac:spMkLst>
        </pc:spChg>
        <pc:spChg chg="mod">
          <ac:chgData name="Laurent Beaussart" userId="ca2eebf52590949f" providerId="LiveId" clId="{603CE50F-1884-4323-9647-0F849692DF98}" dt="2020-11-19T11:15:34.213" v="2062" actId="12"/>
          <ac:spMkLst>
            <pc:docMk/>
            <pc:sldMk cId="2511733996" sldId="314"/>
            <ac:spMk id="4" creationId="{1C307346-F44F-4B44-AC65-7D2649379B27}"/>
          </ac:spMkLst>
        </pc:spChg>
      </pc:sldChg>
      <pc:sldChg chg="modSp add">
        <pc:chgData name="Laurent Beaussart" userId="ca2eebf52590949f" providerId="LiveId" clId="{603CE50F-1884-4323-9647-0F849692DF98}" dt="2020-11-19T11:15:50.269" v="2076" actId="20577"/>
        <pc:sldMkLst>
          <pc:docMk/>
          <pc:sldMk cId="188657566" sldId="315"/>
        </pc:sldMkLst>
        <pc:spChg chg="mod">
          <ac:chgData name="Laurent Beaussart" userId="ca2eebf52590949f" providerId="LiveId" clId="{603CE50F-1884-4323-9647-0F849692DF98}" dt="2020-11-19T11:15:50.269" v="2076" actId="20577"/>
          <ac:spMkLst>
            <pc:docMk/>
            <pc:sldMk cId="188657566" sldId="315"/>
            <ac:spMk id="4" creationId="{1C307346-F44F-4B44-AC65-7D2649379B27}"/>
          </ac:spMkLst>
        </pc:spChg>
      </pc:sldChg>
      <pc:sldChg chg="new">
        <pc:chgData name="Laurent Beaussart" userId="ca2eebf52590949f" providerId="LiveId" clId="{603CE50F-1884-4323-9647-0F849692DF98}" dt="2020-11-19T11:16:01.701" v="2077" actId="680"/>
        <pc:sldMkLst>
          <pc:docMk/>
          <pc:sldMk cId="2734742778" sldId="31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D9D695-608F-49BE-86FF-8535171F2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560B01-D464-4C47-B7E8-4C158FEE9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26BF59-A907-4263-A89C-C1C524E0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C12E-FA6F-4395-A925-7AE8AF76B93E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AA3125-1765-4242-AE8E-4F5916632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E030A7-8ADE-46D1-B7BF-759DC689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C47-043A-4BCE-A8B7-A92E5C24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60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D2DC29-6437-46CF-AFB2-9C1F36B8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788200-DD5A-4B19-B3F4-C65AE4BE5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493E51-5503-4BFD-B90A-2D112D32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C12E-FA6F-4395-A925-7AE8AF76B93E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C66FD2-6369-427C-95BD-ED6CCACE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23783E-D6E2-4F8F-BFC6-6C3CC310F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C47-043A-4BCE-A8B7-A92E5C24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16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05403DF-54D4-44AA-9245-79B31F9FF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039874-D73E-487F-A44D-0FBA71AFF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0682DE-7276-4C02-9D51-C55DF2A3E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C12E-FA6F-4395-A925-7AE8AF76B93E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BEA9DD-954B-4D23-8E5F-455881247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963D91-B50D-4D8A-851E-73C1F707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C47-043A-4BCE-A8B7-A92E5C24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50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297FE7-38C7-48E0-89F0-19D9AE16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29DBF4-6876-4B3F-A22C-2F176DBCB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D8E594-C89A-4C40-A2A8-F77FEDD86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C12E-FA6F-4395-A925-7AE8AF76B93E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4D0A7A-F044-4026-9953-99ED1968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75718-0DD3-4C63-B9E3-166595E7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C47-043A-4BCE-A8B7-A92E5C24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95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03CAC-42DF-4922-833C-698B91418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95A44D-2561-4CA6-8766-AF7852E80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3ADE6A-720F-49AE-AE2E-2113DE18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C12E-FA6F-4395-A925-7AE8AF76B93E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61AA20-F34E-49C3-BBDB-77DE001D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320FD1-D1DB-4453-B557-0601AC601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C47-043A-4BCE-A8B7-A92E5C24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97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72E18-8BBA-43A0-8964-C3C77AB27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CC137E-9AE1-4D06-A64D-6FAAC3FC6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82D5CB-3F58-4005-A770-F1C8CA233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1067E5-1123-4F4F-8702-85115FC3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C12E-FA6F-4395-A925-7AE8AF76B93E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231E30-81A2-4EA9-9371-94FFC396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C8D08E-1A60-4B81-9393-46CAFBC2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C47-043A-4BCE-A8B7-A92E5C24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61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773AA-1E85-46F3-A7F7-F21E190EB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28671A-B683-4810-B87E-574CC2D4B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5BEEE7-E5C2-4C7C-9805-82F4DB80B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47A3D1B-4150-407D-A897-4C8130BC6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DD58B0D-32C1-442F-A2C8-D810E38D0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98D7543-1F9D-4DD8-B184-D75AE6219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C12E-FA6F-4395-A925-7AE8AF76B93E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67D1474-FB6D-4C54-9A8A-1C011264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EEE6C59-A540-44A0-825E-041FD0E92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C47-043A-4BCE-A8B7-A92E5C24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53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121E66-855A-491E-92F1-2793F55D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D2F994-5ED5-4B8D-B136-33FE3288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C12E-FA6F-4395-A925-7AE8AF76B93E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0CB06-AD6A-4C42-8E2A-9BB6C6E60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CF5D25-3046-4355-AD8D-FFA6C5BE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C47-043A-4BCE-A8B7-A92E5C24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29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3AAEFD-3077-4111-8825-12FFA6A47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C12E-FA6F-4395-A925-7AE8AF76B93E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EE9BC2B-E3A3-46F7-888A-E2FEEC16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C95A72-4DC5-4687-B966-94638B013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C47-043A-4BCE-A8B7-A92E5C24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08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76E821-34F3-4369-B4CF-C580BB13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2E555F-D448-43FE-800B-D8D2E2C9C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66444B-75D7-49C0-A0F8-D173FC1B5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78C492-D153-4B51-A96F-BD203956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C12E-FA6F-4395-A925-7AE8AF76B93E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9BC930-82E4-436D-B926-27FE1A86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2903C5-99A6-473E-9612-8312F7FF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C47-043A-4BCE-A8B7-A92E5C24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62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615E5C-5671-4894-BFA5-272FE29D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3626E07-4EFD-47E2-A1AB-643980265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B48142-95C1-42DC-8A94-B60641390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757D37-E10F-486D-9735-E555AA81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C12E-FA6F-4395-A925-7AE8AF76B93E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BEE576-A4BC-47B6-98C9-838A6F8B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7E22E4-A0E0-4F2F-9EEE-37D5588AD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C47-043A-4BCE-A8B7-A92E5C24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58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3FCD233-01A7-4DD9-A522-50F8A73A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8CD1B9-B817-469F-868E-89733064B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82EC78-BFBE-4507-8B5C-8C17D09C5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3C12E-FA6F-4395-A925-7AE8AF76B93E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3BDD47-2888-4995-B638-1C03C78B8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3D5EE8-8AD0-44BE-B54A-682B59648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2C47-043A-4BCE-A8B7-A92E5C24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52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 Math Première 2020-11-19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Calculatrice non autorisée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307346-F44F-4B44-AC65-7D2649379B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35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1 :</a:t>
                </a:r>
              </a:p>
              <a:p>
                <a:pPr marL="0" indent="0">
                  <a:buNone/>
                </a:pPr>
                <a:r>
                  <a:rPr lang="fr-FR" dirty="0"/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est définie sur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par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 r="-2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fr-FR" dirty="0"/>
                  <a:t>On calcule le taux de variation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+(1+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17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1 :</a:t>
                </a:r>
              </a:p>
              <a:p>
                <a:pPr marL="0" indent="0">
                  <a:buNone/>
                </a:pPr>
                <a:r>
                  <a:rPr lang="fr-FR" dirty="0"/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est définie sur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par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 r="-2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</p:spPr>
            <p:txBody>
              <a:bodyPr/>
              <a:lstStyle/>
              <a:p>
                <a:r>
                  <a:rPr lang="fr-FR" dirty="0"/>
                  <a:t>On calcule le taux de variation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+1+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  <a:blipFill>
                <a:blip r:embed="rId3"/>
                <a:stretch>
                  <a:fillRect l="-2027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844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1 :</a:t>
                </a:r>
              </a:p>
              <a:p>
                <a:pPr marL="0" indent="0">
                  <a:buNone/>
                </a:pPr>
                <a:r>
                  <a:rPr lang="fr-FR" dirty="0"/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est définie sur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par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 r="-2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</p:spPr>
            <p:txBody>
              <a:bodyPr/>
              <a:lstStyle/>
              <a:p>
                <a:r>
                  <a:rPr lang="fr-FR" dirty="0"/>
                  <a:t>On calcule le taux de variation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+1+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  <a:blipFill>
                <a:blip r:embed="rId3"/>
                <a:stretch>
                  <a:fillRect l="-2027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239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1 :</a:t>
                </a:r>
              </a:p>
              <a:p>
                <a:pPr marL="0" indent="0">
                  <a:buNone/>
                </a:pPr>
                <a:r>
                  <a:rPr lang="fr-FR" dirty="0"/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est définie sur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par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 r="-2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</p:spPr>
            <p:txBody>
              <a:bodyPr/>
              <a:lstStyle/>
              <a:p>
                <a:r>
                  <a:rPr lang="fr-FR" dirty="0"/>
                  <a:t>On calcule le taux de variation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+1+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+1=2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  <a:blipFill>
                <a:blip r:embed="rId3"/>
                <a:stretch>
                  <a:fillRect l="-2252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200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1 :</a:t>
                </a:r>
              </a:p>
              <a:p>
                <a:pPr marL="0" indent="0">
                  <a:buNone/>
                </a:pPr>
                <a:r>
                  <a:rPr lang="fr-FR" dirty="0"/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est définie sur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par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 r="-2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</p:spPr>
            <p:txBody>
              <a:bodyPr/>
              <a:lstStyle/>
              <a:p>
                <a:r>
                  <a:rPr lang="fr-FR" dirty="0"/>
                  <a:t>On calcule le taux de variation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+1+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+1=2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+2−2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  <a:blipFill>
                <a:blip r:embed="rId3"/>
                <a:stretch>
                  <a:fillRect l="-2252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105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r-FR" dirty="0"/>
                  <a:t>Question 1 :</a:t>
                </a:r>
              </a:p>
              <a:p>
                <a:pPr marL="0" indent="0">
                  <a:buNone/>
                </a:pPr>
                <a:r>
                  <a:rPr lang="fr-FR" dirty="0"/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est définie sur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par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3081" r="-2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FR" dirty="0"/>
                  <a:t>On calcule le taux de variation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+1+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+1=2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+2−2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b="0" dirty="0"/>
                  <a:t>Le taux de variation 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  <a:blipFill>
                <a:blip r:embed="rId3"/>
                <a:stretch>
                  <a:fillRect l="-2252" t="-30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865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fr-FR" dirty="0"/>
                  <a:t>Question 1 :</a:t>
                </a:r>
              </a:p>
              <a:p>
                <a:pPr marL="0" indent="0">
                  <a:buNone/>
                </a:pPr>
                <a:r>
                  <a:rPr lang="fr-FR" dirty="0"/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est définie sur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par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1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fr-FR" dirty="0"/>
                  <a:t>On calcule le taux de variation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+1+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+1=2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+2−2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b="0" dirty="0"/>
                  <a:t>Le taux de variation 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+3)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  <a:blipFill>
                <a:blip r:embed="rId3"/>
                <a:stretch>
                  <a:fillRect l="-2027" t="-21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345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fr-FR" dirty="0"/>
                  <a:t>Question 1 :</a:t>
                </a:r>
              </a:p>
              <a:p>
                <a:pPr marL="0" indent="0">
                  <a:buNone/>
                </a:pPr>
                <a:r>
                  <a:rPr lang="fr-FR" dirty="0"/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est définie sur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par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1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fr-FR" dirty="0"/>
                  <a:t>On calcule le taux de variation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+1+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+1=2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+2−2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b="0" dirty="0"/>
                  <a:t>Le taux de variation 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trike="sngStrike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+3)</m:t>
                        </m:r>
                      </m:num>
                      <m:den>
                        <m:r>
                          <a:rPr lang="fr-FR" b="0" i="1" strike="sngStrike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  <a:blipFill>
                <a:blip r:embed="rId3"/>
                <a:stretch>
                  <a:fillRect l="-2027" t="-21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390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fr-FR" dirty="0"/>
                  <a:t>Question 1 :</a:t>
                </a:r>
              </a:p>
              <a:p>
                <a:pPr marL="0" indent="0">
                  <a:buNone/>
                </a:pPr>
                <a:r>
                  <a:rPr lang="fr-FR" dirty="0"/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est définie sur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par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8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FR" dirty="0"/>
                  <a:t>On calcule le taux de variation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+1+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+1=2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+2−2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b="0" dirty="0"/>
                  <a:t>Le taux de variation 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trike="sngStrike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+3)</m:t>
                        </m:r>
                      </m:num>
                      <m:den>
                        <m:r>
                          <a:rPr lang="fr-FR" b="0" i="1" strike="sngStrike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C’est-à-dire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  <a:blipFill>
                <a:blip r:embed="rId3"/>
                <a:stretch>
                  <a:fillRect l="-2027" t="-2801" b="-28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47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fr-FR" dirty="0"/>
                  <a:t>Question 1 :</a:t>
                </a:r>
              </a:p>
              <a:p>
                <a:pPr marL="0" indent="0">
                  <a:buNone/>
                </a:pPr>
                <a:r>
                  <a:rPr lang="fr-FR" dirty="0"/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est définie sur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par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8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FR" dirty="0"/>
                  <a:t>On calcule le taux de variation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+1+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+1=2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+2−2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b="0" dirty="0"/>
                  <a:t>Le taux de variation 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trike="sngStrike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+3)</m:t>
                        </m:r>
                      </m:num>
                      <m:den>
                        <m:r>
                          <a:rPr lang="fr-FR" b="0" i="1" strike="sngStrike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C’est-à-dire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  <a:blipFill>
                <a:blip r:embed="rId3"/>
                <a:stretch>
                  <a:fillRect l="-2027" t="-2801" b="-28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59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1 :</a:t>
                </a:r>
              </a:p>
              <a:p>
                <a:pPr marL="0" indent="0">
                  <a:buNone/>
                </a:pPr>
                <a:r>
                  <a:rPr lang="fr-FR" dirty="0"/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est définie sur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par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 r="-2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307346-F44F-4B44-AC65-7D2649379B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271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/>
                  <a:t>Question 1 :</a:t>
                </a:r>
              </a:p>
              <a:p>
                <a:pPr marL="0" indent="0">
                  <a:buNone/>
                </a:pPr>
                <a:r>
                  <a:rPr lang="fr-FR" dirty="0"/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est définie sur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par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 r="-2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</p:spPr>
            <p:txBody>
              <a:bodyPr>
                <a:normAutofit/>
              </a:bodyPr>
              <a:lstStyle/>
              <a:p>
                <a:r>
                  <a:rPr lang="fr-FR" dirty="0"/>
                  <a:t>On calcule le taux de variation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  <a:blipFill>
                <a:blip r:embed="rId3"/>
                <a:stretch>
                  <a:fillRect l="-2027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886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/>
                  <a:t>Question 1 :</a:t>
                </a:r>
              </a:p>
              <a:p>
                <a:pPr marL="0" indent="0">
                  <a:buNone/>
                </a:pPr>
                <a:r>
                  <a:rPr lang="fr-FR" dirty="0"/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est définie sur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par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 r="-2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</p:spPr>
            <p:txBody>
              <a:bodyPr>
                <a:normAutofit/>
              </a:bodyPr>
              <a:lstStyle/>
              <a:p>
                <a:r>
                  <a:rPr lang="fr-FR" dirty="0"/>
                  <a:t>On calcule le taux de variation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fr-FR" dirty="0"/>
              </a:p>
              <a:p>
                <a:r>
                  <a:rPr lang="fr-FR" dirty="0"/>
                  <a:t>On sait que le nombre dérivé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r>
                  <a:rPr lang="fr-FR" dirty="0"/>
                  <a:t> est égal à la limite du taux d’accroissement quand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fr-FR" dirty="0"/>
                  <a:t> tend vers 0.</a:t>
                </a: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  <a:blipFill>
                <a:blip r:embed="rId3"/>
                <a:stretch>
                  <a:fillRect l="-2027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60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/>
                  <a:t>Question 1 :</a:t>
                </a:r>
              </a:p>
              <a:p>
                <a:pPr marL="0" indent="0">
                  <a:buNone/>
                </a:pPr>
                <a:r>
                  <a:rPr lang="fr-FR" dirty="0"/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est définie sur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par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 r="-2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</p:spPr>
            <p:txBody>
              <a:bodyPr>
                <a:normAutofit/>
              </a:bodyPr>
              <a:lstStyle/>
              <a:p>
                <a:r>
                  <a:rPr lang="fr-FR" dirty="0"/>
                  <a:t>On calcule le taux de variation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fr-FR" dirty="0"/>
              </a:p>
              <a:p>
                <a:r>
                  <a:rPr lang="fr-FR" dirty="0"/>
                  <a:t>On sait que le nombre dérivé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r>
                  <a:rPr lang="fr-FR" dirty="0"/>
                  <a:t> est égal à la limite du taux d’accroissement quand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fr-FR" dirty="0"/>
                  <a:t> tend vers 0.</a:t>
                </a:r>
              </a:p>
              <a:p>
                <a:r>
                  <a:rPr lang="fr-FR" dirty="0"/>
                  <a:t>Donc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  <a:blipFill>
                <a:blip r:embed="rId3"/>
                <a:stretch>
                  <a:fillRect l="-2027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53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/>
                  <a:t>Question 1 :</a:t>
                </a:r>
              </a:p>
              <a:p>
                <a:pPr marL="0" indent="0">
                  <a:buNone/>
                </a:pPr>
                <a:r>
                  <a:rPr lang="fr-FR" dirty="0"/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est définie sur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par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 r="-2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</p:spPr>
            <p:txBody>
              <a:bodyPr>
                <a:normAutofit/>
              </a:bodyPr>
              <a:lstStyle/>
              <a:p>
                <a:r>
                  <a:rPr lang="fr-FR" dirty="0"/>
                  <a:t>On calcule le taux de variation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fr-FR" dirty="0"/>
              </a:p>
              <a:p>
                <a:r>
                  <a:rPr lang="fr-FR" dirty="0"/>
                  <a:t>On sait que le nombre dérivé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r>
                  <a:rPr lang="fr-FR" dirty="0"/>
                  <a:t> est égal à la limite du taux d’accroissement quand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fr-FR" dirty="0"/>
                  <a:t> tend vers 0.</a:t>
                </a:r>
              </a:p>
              <a:p>
                <a:r>
                  <a:rPr lang="fr-FR" dirty="0"/>
                  <a:t>Donc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  <a:blipFill>
                <a:blip r:embed="rId3"/>
                <a:stretch>
                  <a:fillRect l="-2027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050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r-FR" dirty="0"/>
                  <a:t>Question 1 :</a:t>
                </a:r>
              </a:p>
              <a:p>
                <a:pPr marL="0" indent="0">
                  <a:buNone/>
                </a:pPr>
                <a:r>
                  <a:rPr lang="fr-FR" dirty="0"/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est définie sur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par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3081" r="-2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FR" dirty="0"/>
                  <a:t>On calcule le taux de variation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fr-FR" dirty="0"/>
              </a:p>
              <a:p>
                <a:r>
                  <a:rPr lang="fr-FR" dirty="0"/>
                  <a:t>On sait que le nombre dérivé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r>
                  <a:rPr lang="fr-FR" dirty="0"/>
                  <a:t> est égal à la limite du taux d’accroissement quand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fr-FR" dirty="0"/>
                  <a:t> tend vers 0.</a:t>
                </a:r>
              </a:p>
              <a:p>
                <a:r>
                  <a:rPr lang="fr-FR" dirty="0"/>
                  <a:t>Donc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</m:oMath>
                </a14:m>
                <a:endParaRPr lang="fr-FR" dirty="0"/>
              </a:p>
              <a:p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43600" y="1825625"/>
                <a:ext cx="5410200" cy="4351338"/>
              </a:xfrm>
              <a:blipFill>
                <a:blip r:embed="rId3"/>
                <a:stretch>
                  <a:fillRect l="-2027" t="-30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76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2 :</a:t>
                </a:r>
              </a:p>
              <a:p>
                <a:pPr marL="0" indent="0">
                  <a:buNone/>
                </a:pPr>
                <a:r>
                  <a:rPr lang="fr-FR" dirty="0"/>
                  <a:t>On sait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Compléter : « La représentation graphique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…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307346-F44F-4B44-AC65-7D2649379B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687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2 :</a:t>
                </a:r>
              </a:p>
              <a:p>
                <a:pPr marL="0" indent="0">
                  <a:buNone/>
                </a:pPr>
                <a:r>
                  <a:rPr lang="fr-FR" dirty="0"/>
                  <a:t>On sait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Compléter : « La représentation graphique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…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fr-FR" dirty="0"/>
                  <a:t>Le nombre dérivé de 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calculé pour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fr-FR" dirty="0"/>
                  <a:t> est égal à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2241" r="-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92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2 :</a:t>
                </a:r>
              </a:p>
              <a:p>
                <a:pPr marL="0" indent="0">
                  <a:buNone/>
                </a:pPr>
                <a:r>
                  <a:rPr lang="fr-FR" dirty="0"/>
                  <a:t>On sait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Compléter : « La représentation graphique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…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fr-FR" dirty="0"/>
                  <a:t>Le nombre dérivé de 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calculé pour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fr-FR" dirty="0"/>
                  <a:t> est égal à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Donc le coefficient directeur de la tangente à la courbe représentative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2241" r="-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866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2 :</a:t>
                </a:r>
              </a:p>
              <a:p>
                <a:pPr marL="0" indent="0">
                  <a:buNone/>
                </a:pPr>
                <a:r>
                  <a:rPr lang="fr-FR" dirty="0"/>
                  <a:t>On sait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Compléter : « La représentation graphique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…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fr-FR" dirty="0"/>
                  <a:t>Le nombre dérivé de 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calculé pour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fr-FR" dirty="0"/>
                  <a:t> est égal à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Donc le coefficient directeur de la tangente à la courbe représentative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au point de contact d’abscisse</a:t>
                </a: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2241" r="-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672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2 :</a:t>
                </a:r>
              </a:p>
              <a:p>
                <a:pPr marL="0" indent="0">
                  <a:buNone/>
                </a:pPr>
                <a:r>
                  <a:rPr lang="fr-FR" dirty="0"/>
                  <a:t>On sait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Compléter : « La représentation graphique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…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fr-FR" dirty="0"/>
                  <a:t>Le nombre dérivé de 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calculé pour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fr-FR" dirty="0"/>
                  <a:t> est égal à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Donc le coefficient directeur de la tangente à la courbe représentative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au point de contact d’abscisse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2241" r="-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84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2 :</a:t>
                </a:r>
              </a:p>
              <a:p>
                <a:pPr marL="0" indent="0">
                  <a:buNone/>
                </a:pPr>
                <a:r>
                  <a:rPr lang="fr-FR" dirty="0"/>
                  <a:t>On sait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Compléter : « La représentation graphique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…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307346-F44F-4B44-AC65-7D2649379B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63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2 :</a:t>
                </a:r>
              </a:p>
              <a:p>
                <a:pPr marL="0" indent="0">
                  <a:buNone/>
                </a:pPr>
                <a:r>
                  <a:rPr lang="fr-FR" dirty="0"/>
                  <a:t>On sait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Compléter : « La représentation graphique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…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fr-FR" dirty="0"/>
                  <a:t>Le nombre dérivé de 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calculé pour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fr-FR" dirty="0"/>
                  <a:t> est égal à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Donc le coefficient directeur de la tangente à la courbe représentative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au point de contact d’abscisse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fr-FR" dirty="0"/>
                  <a:t> est égal à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2.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2241" r="-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998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3 :</a:t>
                </a:r>
              </a:p>
              <a:p>
                <a:pPr marL="0" indent="0">
                  <a:buNone/>
                </a:pPr>
                <a:r>
                  <a:rPr lang="fr-FR" dirty="0"/>
                  <a:t>R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soudre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dans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/>
                  <a:t> l’équation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307346-F44F-4B44-AC65-7D2649379B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948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3 :</a:t>
                </a:r>
              </a:p>
              <a:p>
                <a:pPr marL="0" indent="0">
                  <a:buNone/>
                </a:pPr>
                <a:r>
                  <a:rPr lang="fr-FR" dirty="0"/>
                  <a:t>R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soudre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dans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/>
                  <a:t> l’équation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dirty="0"/>
                  <a:t> équivaut à </a:t>
                </a: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t="-1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547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3 :</a:t>
                </a:r>
              </a:p>
              <a:p>
                <a:pPr marL="0" indent="0">
                  <a:buNone/>
                </a:pPr>
                <a:r>
                  <a:rPr lang="fr-FR" dirty="0"/>
                  <a:t>R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soudre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dans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/>
                  <a:t> l’équation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dirty="0"/>
                  <a:t> équivaut à</a:t>
                </a:r>
              </a:p>
              <a:p>
                <a:pPr marL="0" indent="0">
                  <a:buNone/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t="-1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445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3 :</a:t>
                </a:r>
              </a:p>
              <a:p>
                <a:pPr marL="0" indent="0">
                  <a:buNone/>
                </a:pPr>
                <a:r>
                  <a:rPr lang="fr-FR" dirty="0"/>
                  <a:t>R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soudre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dans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/>
                  <a:t> l’équation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dirty="0"/>
                  <a:t> équivaut à</a:t>
                </a:r>
              </a:p>
              <a:p>
                <a:pPr marL="0" indent="0">
                  <a:buNone/>
                </a:pPr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t="-1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06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3 :</a:t>
                </a:r>
              </a:p>
              <a:p>
                <a:pPr marL="0" indent="0">
                  <a:buNone/>
                </a:pPr>
                <a:r>
                  <a:rPr lang="fr-FR" dirty="0"/>
                  <a:t>R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soudre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dans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/>
                  <a:t> l’équation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dirty="0"/>
                  <a:t> équivaut 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t="-1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639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3 :</a:t>
                </a:r>
              </a:p>
              <a:p>
                <a:pPr marL="0" indent="0">
                  <a:buNone/>
                </a:pPr>
                <a:r>
                  <a:rPr lang="fr-FR" dirty="0"/>
                  <a:t>R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soudre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dans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/>
                  <a:t> l’équation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dirty="0"/>
                  <a:t> équivaut 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t="-1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626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3 :</a:t>
                </a:r>
              </a:p>
              <a:p>
                <a:pPr marL="0" indent="0">
                  <a:buNone/>
                </a:pPr>
                <a:r>
                  <a:rPr lang="fr-FR" dirty="0"/>
                  <a:t>R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soudre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dans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/>
                  <a:t> l’équation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dirty="0"/>
                  <a:t> équivaut 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 lorsque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t="-1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07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3 :</a:t>
                </a:r>
              </a:p>
              <a:p>
                <a:pPr marL="0" indent="0">
                  <a:buNone/>
                </a:pPr>
                <a:r>
                  <a:rPr lang="fr-FR" dirty="0"/>
                  <a:t>R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soudre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dans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/>
                  <a:t> l’équation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dirty="0"/>
                  <a:t> équivaut 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 lorsque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dirty="0"/>
                  <a:t>Donc il suffit de résoudre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−5=0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471" t="-1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144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3 :</a:t>
                </a:r>
              </a:p>
              <a:p>
                <a:pPr marL="0" indent="0">
                  <a:buNone/>
                </a:pPr>
                <a:r>
                  <a:rPr lang="fr-FR" dirty="0"/>
                  <a:t>R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soudre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dans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/>
                  <a:t> l’équation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dirty="0"/>
                  <a:t> équivaut 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 lorsque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dirty="0"/>
                  <a:t>Donc il suffit de résoudre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−5=0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471" t="-1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81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3 :</a:t>
                </a:r>
              </a:p>
              <a:p>
                <a:pPr marL="0" indent="0">
                  <a:buNone/>
                </a:pPr>
                <a:r>
                  <a:rPr lang="fr-FR" dirty="0"/>
                  <a:t>R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soudre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dans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/>
                  <a:t> l’équation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307346-F44F-4B44-AC65-7D2649379B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9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3 :</a:t>
                </a:r>
              </a:p>
              <a:p>
                <a:pPr marL="0" indent="0">
                  <a:buNone/>
                </a:pPr>
                <a:r>
                  <a:rPr lang="fr-FR" dirty="0"/>
                  <a:t>R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soudre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dans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/>
                  <a:t> l’équation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dirty="0"/>
                  <a:t> équivaut 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 lorsque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dirty="0"/>
                  <a:t>Donc il suffit de résoudre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−5=0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471" t="-1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66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r-FR" dirty="0"/>
                  <a:t>Question 3 :</a:t>
                </a:r>
              </a:p>
              <a:p>
                <a:pPr marL="0" indent="0">
                  <a:buNone/>
                </a:pPr>
                <a:r>
                  <a:rPr lang="fr-FR" dirty="0"/>
                  <a:t>R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soudre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dans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/>
                  <a:t> l’équation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30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dirty="0"/>
                  <a:t> équivaut 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 lorsque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dirty="0"/>
                  <a:t>Donc il suffit de résoudre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−5=0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 Donc l’équation a pour solution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r-FR" dirty="0"/>
                  <a:t>.</a:t>
                </a:r>
              </a:p>
            </p:txBody>
          </p:sp>
        </mc:Choice>
        <mc:Fallback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471" t="-1261" r="-1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759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Question 4 :</a:t>
            </a:r>
          </a:p>
          <a:p>
            <a:pPr marL="0" indent="0">
              <a:buNone/>
            </a:pPr>
            <a:r>
              <a:rPr lang="fr-FR" dirty="0"/>
              <a:t>Le prix d’un article augmente trois fois de suite de 5%.</a:t>
            </a:r>
          </a:p>
          <a:p>
            <a:pPr marL="514350" indent="-514350">
              <a:buAutoNum type="arabicParenR"/>
            </a:pPr>
            <a:r>
              <a:rPr lang="fr-FR" dirty="0"/>
              <a:t>Par combien est multiplié ce prix ?</a:t>
            </a:r>
          </a:p>
          <a:p>
            <a:pPr marL="514350" indent="-514350">
              <a:buAutoNum type="arabicParenR"/>
            </a:pPr>
            <a:r>
              <a:rPr lang="fr-FR" dirty="0"/>
              <a:t>Quel est le pourcentage de variation global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307346-F44F-4B44-AC65-7D2649379B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797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Question 4 :</a:t>
            </a:r>
          </a:p>
          <a:p>
            <a:pPr marL="0" indent="0">
              <a:buNone/>
            </a:pPr>
            <a:r>
              <a:rPr lang="fr-FR" dirty="0"/>
              <a:t>Le prix d’un article augmente trois fois de suite de 5%.</a:t>
            </a:r>
          </a:p>
          <a:p>
            <a:pPr marL="514350" indent="-514350">
              <a:buAutoNum type="arabicParenR"/>
            </a:pPr>
            <a:r>
              <a:rPr lang="fr-FR" dirty="0"/>
              <a:t>Par combien est multiplié ce prix ?</a:t>
            </a:r>
          </a:p>
          <a:p>
            <a:pPr marL="514350" indent="-514350">
              <a:buAutoNum type="arabicParenR"/>
            </a:pPr>
            <a:r>
              <a:rPr lang="fr-FR" dirty="0"/>
              <a:t>Quel est le pourcentage de variation global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fr-FR" dirty="0"/>
                  <a:t>Augmenter le prix de 5%, c’est le multiplier par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=1,05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18" t="-2241" r="-25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311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Question 4 :</a:t>
            </a:r>
          </a:p>
          <a:p>
            <a:pPr marL="0" indent="0">
              <a:buNone/>
            </a:pPr>
            <a:r>
              <a:rPr lang="fr-FR" dirty="0"/>
              <a:t>Le prix d’un article augmente trois fois de suite de 5%.</a:t>
            </a:r>
          </a:p>
          <a:p>
            <a:pPr marL="514350" indent="-514350">
              <a:buAutoNum type="arabicParenR"/>
            </a:pPr>
            <a:r>
              <a:rPr lang="fr-FR" dirty="0"/>
              <a:t>Par combien est multiplié ce prix ?</a:t>
            </a:r>
          </a:p>
          <a:p>
            <a:pPr marL="514350" indent="-514350">
              <a:buAutoNum type="arabicParenR"/>
            </a:pPr>
            <a:r>
              <a:rPr lang="fr-FR" dirty="0"/>
              <a:t>Quel est le pourcentage de variation global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fr-FR" dirty="0"/>
                  <a:t>Augmenter le prix de 5%, c’est le multiplier par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=1,05</m:t>
                    </m:r>
                  </m:oMath>
                </a14:m>
                <a:endParaRPr lang="fr-FR" b="0" dirty="0"/>
              </a:p>
              <a:p>
                <a:r>
                  <a:rPr lang="fr-FR" dirty="0"/>
                  <a:t>L’augmenter trois fois de suite, c’est le multiplier par</a:t>
                </a: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18" t="-2241" r="-25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561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Question 4 :</a:t>
            </a:r>
          </a:p>
          <a:p>
            <a:pPr marL="0" indent="0">
              <a:buNone/>
            </a:pPr>
            <a:r>
              <a:rPr lang="fr-FR" dirty="0"/>
              <a:t>Le prix d’un article augmente trois fois de suite de 5%.</a:t>
            </a:r>
          </a:p>
          <a:p>
            <a:pPr marL="514350" indent="-514350">
              <a:buAutoNum type="arabicParenR"/>
            </a:pPr>
            <a:r>
              <a:rPr lang="fr-FR" dirty="0"/>
              <a:t>Par combien est multiplié ce prix ?</a:t>
            </a:r>
          </a:p>
          <a:p>
            <a:pPr marL="514350" indent="-514350">
              <a:buAutoNum type="arabicParenR"/>
            </a:pPr>
            <a:r>
              <a:rPr lang="fr-FR" dirty="0"/>
              <a:t>Quel est le pourcentage de variation global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fr-FR" dirty="0"/>
                  <a:t>Augmenter le prix de 5%, c’est le multiplier par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=1,05</m:t>
                    </m:r>
                  </m:oMath>
                </a14:m>
                <a:endParaRPr lang="fr-FR" b="0" dirty="0"/>
              </a:p>
              <a:p>
                <a:r>
                  <a:rPr lang="fr-FR" dirty="0"/>
                  <a:t>L’augmenter trois fois de suite, c’est le multiplier par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18" t="-2241" r="-25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6787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Question 4 :</a:t>
            </a:r>
          </a:p>
          <a:p>
            <a:pPr marL="0" indent="0">
              <a:buNone/>
            </a:pPr>
            <a:r>
              <a:rPr lang="fr-FR" dirty="0"/>
              <a:t>Le prix d’un article augmente trois fois de suite de 5%.</a:t>
            </a:r>
          </a:p>
          <a:p>
            <a:pPr marL="514350" indent="-514350">
              <a:buAutoNum type="arabicParenR"/>
            </a:pPr>
            <a:r>
              <a:rPr lang="fr-FR" dirty="0"/>
              <a:t>Par combien est multiplié ce prix ?</a:t>
            </a:r>
          </a:p>
          <a:p>
            <a:pPr marL="514350" indent="-514350">
              <a:buAutoNum type="arabicParenR"/>
            </a:pPr>
            <a:r>
              <a:rPr lang="fr-FR" dirty="0"/>
              <a:t>Quel est le pourcentage de variation global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fr-FR" dirty="0"/>
                  <a:t>Augmenter le prix de 5%, c’est le multiplier par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=1,05</m:t>
                    </m:r>
                  </m:oMath>
                </a14:m>
                <a:endParaRPr lang="fr-FR" b="0" dirty="0"/>
              </a:p>
              <a:p>
                <a:r>
                  <a:rPr lang="fr-FR" dirty="0"/>
                  <a:t>L’augmenter trois fois de suite, c’est le multiplier par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=1,157625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18" t="-2241" r="-25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1310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Question 4 :</a:t>
            </a:r>
          </a:p>
          <a:p>
            <a:pPr marL="0" indent="0">
              <a:buNone/>
            </a:pPr>
            <a:r>
              <a:rPr lang="fr-FR" dirty="0"/>
              <a:t>Le prix d’un article augmente trois fois de suite de 5%.</a:t>
            </a:r>
          </a:p>
          <a:p>
            <a:pPr marL="514350" indent="-514350">
              <a:buAutoNum type="arabicParenR"/>
            </a:pPr>
            <a:r>
              <a:rPr lang="fr-FR" dirty="0"/>
              <a:t>Par combien est multiplié ce prix ?</a:t>
            </a:r>
          </a:p>
          <a:p>
            <a:pPr marL="514350" indent="-514350">
              <a:buAutoNum type="arabicParenR"/>
            </a:pPr>
            <a:r>
              <a:rPr lang="fr-FR" dirty="0"/>
              <a:t>Quel est le pourcentage de variation global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fr-FR" dirty="0"/>
                  <a:t>Augmenter le prix de 5%, c’est le multiplier par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=1,05</m:t>
                    </m:r>
                  </m:oMath>
                </a14:m>
                <a:endParaRPr lang="fr-FR" b="0" dirty="0"/>
              </a:p>
              <a:p>
                <a:r>
                  <a:rPr lang="fr-FR" dirty="0"/>
                  <a:t>L’augmenter trois fois de suite, c’est le multiplier par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=1,157625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2)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1,157625=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471" t="-2241" r="-25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6161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Question 4 :</a:t>
            </a:r>
          </a:p>
          <a:p>
            <a:pPr marL="0" indent="0">
              <a:buNone/>
            </a:pPr>
            <a:r>
              <a:rPr lang="fr-FR" dirty="0"/>
              <a:t>Le prix d’un article augmente trois fois de suite de 5%.</a:t>
            </a:r>
          </a:p>
          <a:p>
            <a:pPr marL="514350" indent="-514350">
              <a:buAutoNum type="arabicParenR"/>
            </a:pPr>
            <a:r>
              <a:rPr lang="fr-FR" dirty="0"/>
              <a:t>Par combien est multiplié ce prix ?</a:t>
            </a:r>
          </a:p>
          <a:p>
            <a:pPr marL="514350" indent="-514350">
              <a:buAutoNum type="arabicParenR"/>
            </a:pPr>
            <a:r>
              <a:rPr lang="fr-FR" dirty="0"/>
              <a:t>Quel est le pourcentage de variation global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fr-FR" dirty="0"/>
                  <a:t>Augmenter le prix de 5%, c’est le multiplier par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=1,05</m:t>
                    </m:r>
                  </m:oMath>
                </a14:m>
                <a:endParaRPr lang="fr-FR" b="0" dirty="0"/>
              </a:p>
              <a:p>
                <a:r>
                  <a:rPr lang="fr-FR" dirty="0"/>
                  <a:t>L’augmenter trois fois de suite, c’est le multiplier par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=1,157625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2)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1,157625=1+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471" t="-2241" r="-25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7478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Question 4 :</a:t>
            </a:r>
          </a:p>
          <a:p>
            <a:pPr marL="0" indent="0">
              <a:buNone/>
            </a:pPr>
            <a:r>
              <a:rPr lang="fr-FR" dirty="0"/>
              <a:t>Le prix d’un article augmente trois fois de suite de 5%.</a:t>
            </a:r>
          </a:p>
          <a:p>
            <a:pPr marL="514350" indent="-514350">
              <a:buAutoNum type="arabicParenR"/>
            </a:pPr>
            <a:r>
              <a:rPr lang="fr-FR" dirty="0"/>
              <a:t>Par combien est multiplié ce prix ?</a:t>
            </a:r>
          </a:p>
          <a:p>
            <a:pPr marL="514350" indent="-514350">
              <a:buAutoNum type="arabicParenR"/>
            </a:pPr>
            <a:r>
              <a:rPr lang="fr-FR" dirty="0"/>
              <a:t>Quel est le pourcentage de variation global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fr-FR" dirty="0"/>
                  <a:t>Augmenter le prix de 5%, c’est le multiplier par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=1,05</m:t>
                    </m:r>
                  </m:oMath>
                </a14:m>
                <a:endParaRPr lang="fr-FR" b="0" dirty="0"/>
              </a:p>
              <a:p>
                <a:r>
                  <a:rPr lang="fr-FR" dirty="0"/>
                  <a:t>L’augmenter trois fois de suite, c’est le multiplier par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=1,157625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2)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1,157625=1+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1,157625=1+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471" t="-2241" r="-25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9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Question 4 :</a:t>
            </a:r>
          </a:p>
          <a:p>
            <a:pPr marL="0" indent="0">
              <a:buNone/>
            </a:pPr>
            <a:r>
              <a:rPr lang="fr-FR" dirty="0"/>
              <a:t>Le prix d’un article augmente trois fois de suite de 5%.</a:t>
            </a:r>
          </a:p>
          <a:p>
            <a:pPr marL="514350" indent="-514350">
              <a:buAutoNum type="arabicParenR"/>
            </a:pPr>
            <a:r>
              <a:rPr lang="fr-FR" dirty="0"/>
              <a:t>Par combien est multiplié ce prix ?</a:t>
            </a:r>
          </a:p>
          <a:p>
            <a:pPr marL="514350" indent="-514350">
              <a:buAutoNum type="arabicParenR"/>
            </a:pPr>
            <a:r>
              <a:rPr lang="fr-FR" dirty="0"/>
              <a:t>Quel est le pourcentage de variation global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307346-F44F-4B44-AC65-7D2649379B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355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Question 4 :</a:t>
            </a:r>
          </a:p>
          <a:p>
            <a:pPr marL="0" indent="0">
              <a:buNone/>
            </a:pPr>
            <a:r>
              <a:rPr lang="fr-FR" dirty="0"/>
              <a:t>Le prix d’un article augmente trois fois de suite de 5%.</a:t>
            </a:r>
          </a:p>
          <a:p>
            <a:pPr marL="514350" indent="-514350">
              <a:buAutoNum type="arabicParenR"/>
            </a:pPr>
            <a:r>
              <a:rPr lang="fr-FR" dirty="0"/>
              <a:t>Par combien est multiplié ce prix ?</a:t>
            </a:r>
          </a:p>
          <a:p>
            <a:pPr marL="514350" indent="-514350">
              <a:buAutoNum type="arabicParenR"/>
            </a:pPr>
            <a:r>
              <a:rPr lang="fr-FR" dirty="0"/>
              <a:t>Quel est le pourcentage de variation global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fr-FR" dirty="0"/>
                  <a:t>L’augmenter trois fois de suite, c’est le multiplier par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=1,157625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2)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1,157625=1+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1,1576125=1+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0,157625=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3839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Question 4 :</a:t>
            </a:r>
          </a:p>
          <a:p>
            <a:pPr marL="0" indent="0">
              <a:buNone/>
            </a:pPr>
            <a:r>
              <a:rPr lang="fr-FR" dirty="0"/>
              <a:t>Le prix d’un article augmente trois fois de suite de 5%.</a:t>
            </a:r>
          </a:p>
          <a:p>
            <a:pPr marL="514350" indent="-514350">
              <a:buAutoNum type="arabicParenR"/>
            </a:pPr>
            <a:r>
              <a:rPr lang="fr-FR" dirty="0"/>
              <a:t>Par combien est multiplié ce prix ?</a:t>
            </a:r>
          </a:p>
          <a:p>
            <a:pPr marL="514350" indent="-514350">
              <a:buAutoNum type="arabicParenR"/>
            </a:pPr>
            <a:r>
              <a:rPr lang="fr-FR" dirty="0"/>
              <a:t>Quel est le pourcentage de variation global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fr-FR" dirty="0"/>
                  <a:t>L’augmenter trois fois de suite, c’est le multiplier par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=1,157625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2)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1,157625=1+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1,1576125=1+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0,157625=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:endParaRPr lang="fr-F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=15,7625%</m:t>
                      </m:r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18" t="-2801" r="-32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2950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Question 5 :</a:t>
            </a:r>
          </a:p>
          <a:p>
            <a:pPr marL="0" indent="0">
              <a:buNone/>
            </a:pPr>
            <a:r>
              <a:rPr lang="fr-FR" dirty="0"/>
              <a:t>Compléter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 ; 2 ; 4 ; 8 ; 16 ; 32 ; … ; …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307346-F44F-4B44-AC65-7D2649379B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0675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Question 5 :</a:t>
            </a:r>
          </a:p>
          <a:p>
            <a:pPr marL="0" indent="0">
              <a:buNone/>
            </a:pPr>
            <a:r>
              <a:rPr lang="fr-FR" dirty="0"/>
              <a:t>Compléter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 ; 2 ; 4 ; 8 ; 16 ; 32 ; … ;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fr-FR" dirty="0"/>
                  <a:t>On reconnait la suite des puissances de 2 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6076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Question 5 :</a:t>
            </a:r>
          </a:p>
          <a:p>
            <a:pPr marL="0" indent="0">
              <a:buNone/>
            </a:pPr>
            <a:r>
              <a:rPr lang="fr-FR" dirty="0"/>
              <a:t>Compléter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 ; 2 ; 4 ; 8 ; 16 ; 32 ; … ;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fr-FR" dirty="0"/>
                  <a:t>On reconnait la suite des puissances de 2 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8248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Question 5 :</a:t>
            </a:r>
          </a:p>
          <a:p>
            <a:pPr marL="0" indent="0">
              <a:buNone/>
            </a:pPr>
            <a:r>
              <a:rPr lang="fr-FR" dirty="0"/>
              <a:t>Compléter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 ; 2 ; 4 ; 8 ; 16 ; 32 ; … ;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fr-FR" dirty="0"/>
                  <a:t>On reconnait la suite des puissances de 2 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2820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Question 5 :</a:t>
            </a:r>
          </a:p>
          <a:p>
            <a:pPr marL="0" indent="0">
              <a:buNone/>
            </a:pPr>
            <a:r>
              <a:rPr lang="fr-FR" dirty="0"/>
              <a:t>Compléter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 ; 2 ; 4 ; 8 ; 16 ; 32 ; … ;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fr-FR" dirty="0"/>
                  <a:t>On reconnait la suite des puissances de 2 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1429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Question 5 :</a:t>
            </a:r>
          </a:p>
          <a:p>
            <a:pPr marL="0" indent="0">
              <a:buNone/>
            </a:pPr>
            <a:r>
              <a:rPr lang="fr-FR" dirty="0"/>
              <a:t>Compléter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 ; 2 ; 4 ; 8 ; 16 ; 32 ; … ;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fr-FR" dirty="0"/>
                  <a:t>On reconnait la suite des puissances de 2 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2958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Question 5 :</a:t>
            </a:r>
          </a:p>
          <a:p>
            <a:pPr marL="0" indent="0">
              <a:buNone/>
            </a:pPr>
            <a:r>
              <a:rPr lang="fr-FR" dirty="0"/>
              <a:t>Compléter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 ; 2 ; 4 ; 8 ; 16 ; 32 ; … ;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fr-FR" dirty="0"/>
                  <a:t>On reconnait la suite des puissances de 2 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8971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Question 5 :</a:t>
            </a:r>
          </a:p>
          <a:p>
            <a:pPr marL="0" indent="0">
              <a:buNone/>
            </a:pPr>
            <a:r>
              <a:rPr lang="fr-FR" dirty="0"/>
              <a:t>Compléter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 ; 2 ; 4 ; 8 ; 16 ; 32 ; … ;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fr-FR" dirty="0"/>
                  <a:t>On reconnait la suite des puissances de 2 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endParaRPr lang="fr-FR" dirty="0"/>
              </a:p>
              <a:p>
                <a:r>
                  <a:rPr lang="fr-FR" dirty="0"/>
                  <a:t>On complète par</a:t>
                </a:r>
              </a:p>
              <a:p>
                <a:pPr marL="0" indent="0">
                  <a:buNone/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647" t="-26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73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Question 5 :</a:t>
            </a:r>
          </a:p>
          <a:p>
            <a:pPr marL="0" indent="0">
              <a:buNone/>
            </a:pPr>
            <a:r>
              <a:rPr lang="fr-FR" dirty="0"/>
              <a:t>Compléter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 ; 2 ; 4 ; 8 ; 16 ; 32 ; … ; …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307346-F44F-4B44-AC65-7D2649379B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3027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Question 5 :</a:t>
            </a:r>
          </a:p>
          <a:p>
            <a:pPr marL="0" indent="0">
              <a:buNone/>
            </a:pPr>
            <a:r>
              <a:rPr lang="fr-FR" dirty="0"/>
              <a:t>Compléter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 ; 2 ; 4 ; 8 ; 16 ; 32 ; … ;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fr-FR" dirty="0"/>
                  <a:t>On reconnait la suite des puissances de 2 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endParaRPr lang="fr-FR" dirty="0"/>
              </a:p>
              <a:p>
                <a:r>
                  <a:rPr lang="fr-FR" dirty="0"/>
                  <a:t>On complète par</a:t>
                </a:r>
              </a:p>
              <a:p>
                <a:pPr marL="0" indent="0">
                  <a:buNone/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647" t="-2661" b="-11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575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74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36EB-BB78-4BF3-AF49-31BC9523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307346-F44F-4B44-AC65-7D2649379B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312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1 :</a:t>
                </a:r>
              </a:p>
              <a:p>
                <a:pPr marL="0" indent="0">
                  <a:buNone/>
                </a:pPr>
                <a:r>
                  <a:rPr lang="fr-FR" dirty="0"/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est définie sur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par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 r="-2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307346-F44F-4B44-AC65-7D2649379B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58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C1FE-2DB3-46CE-8721-B7CCDB04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Question 1 :</a:t>
                </a:r>
              </a:p>
              <a:p>
                <a:pPr marL="0" indent="0">
                  <a:buNone/>
                </a:pPr>
                <a:r>
                  <a:rPr lang="fr-FR" dirty="0"/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est définie sur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par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Calculer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′(1)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1936EB-BB78-4BF3-AF49-31BC9523C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241" r="-2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fr-FR" dirty="0"/>
                  <a:t>On calcule le taux de variation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C307346-F44F-4B44-AC65-7D2649379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1480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2558</Words>
  <Application>Microsoft Office PowerPoint</Application>
  <PresentationFormat>Grand écran</PresentationFormat>
  <Paragraphs>439</Paragraphs>
  <Slides>61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Thème Office</vt:lpstr>
      <vt:lpstr>AP Math Première 2020-11-19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Math Première 2020-11-19</dc:title>
  <dc:creator>Laurent Beaussart</dc:creator>
  <cp:lastModifiedBy>Laurent Beaussart</cp:lastModifiedBy>
  <cp:revision>2</cp:revision>
  <dcterms:created xsi:type="dcterms:W3CDTF">2020-11-19T10:23:40Z</dcterms:created>
  <dcterms:modified xsi:type="dcterms:W3CDTF">2020-11-19T13:37:02Z</dcterms:modified>
</cp:coreProperties>
</file>