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36" d="100"/>
          <a:sy n="136" d="100"/>
        </p:scale>
        <p:origin x="738" y="126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932025D-0936-4B40-9689-187EC4C7190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702747-0926-4A2F-9276-9DAD715E064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571EB0-25CA-4347-9A59-78C5EBD8BFF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1D3C59-0F63-43A4-81B7-56AB6A51256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13E34CB-A95E-4949-863F-9EC633AF36C9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85575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8D9C2CB-F1C7-45BA-B450-65C3FD6D9A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4A6D2E-DF14-47B9-98AD-3759DFB5D0E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85115AE3-08A7-4300-A2FF-F79AFC3529A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F207B-BC31-4666-8798-7E4388BAADB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B1117F-9922-447A-BCB8-CC46A0E3E75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47F827-1A51-43BF-81FF-A575DD737E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E8A3636-E151-4A01-BCD5-DBA94B1E9C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50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F3708-978F-40B4-8294-A6562FFB018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71DD32-F4C4-46EA-990C-63D0B11FBC7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7D6B39B-1B69-48E1-85F3-56E3C0B46E2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E2D3B8D-841C-4063-B762-06D89C5FB2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9A2ECC-EBB4-4768-81B2-EEB759BC75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0021682-D6FB-4C0F-B19F-239EB8338842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600C275-56D6-4D78-B74B-7349DB45AA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0B528FF-962E-459D-BF20-FA2A1051790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E1B540-B456-4086-A0CF-C03A21598B4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485DBB2-5F05-4449-9CB6-35FD3B5CC389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8617238-6A37-4FDA-866D-12B8155E1C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0BDAF74-2B3D-40C9-A444-9D73AEB14D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9D1163-A93A-4BFC-ADC6-B2172601C05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D7669FE-1D9D-427D-BBB3-EA71294794E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FD13080-D6CF-466C-9DE5-8CDED89D88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6D44582-9315-4690-9F50-DC94E078E2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06EDAF-F36A-4FE6-BA70-60693F38168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214E1C7-8EA8-4603-9EF8-BCDA6994DE78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6D44FC8-A648-4B2F-8657-800B7795CB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3E742D1-CEE9-4FA7-A29D-43C99A2A20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9DDDB1-F4A0-40E6-A710-1697D9B4BE0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BE17E2E-E300-4408-B16B-60944F61A808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7D2E388-1E6D-4806-8E8F-FCAB5415CBB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F53037-FB62-4058-8B2B-D9D0DCC968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61EA4-B61F-4AF7-ABD8-ABB5412BAE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46EB50B-E0B4-4F42-BC41-ADBF67516FB5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FDDC3B6-1C51-482E-B72B-C6619CED67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C7A7A37-6D29-4E6B-AC94-F0A387C45E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E3C1D-C2F8-4459-B5D2-B40FEC67E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D405C3-6720-4A80-AAEF-8274621EF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3CD3B-612A-4E87-916C-135A62A1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815D18-C671-433C-8B10-8642E523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A256F6-BC79-4B1A-AF77-0033489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6608D4-5AD9-4C3B-A92D-A6E51965C7B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06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4662A-2477-4D8A-BAB6-7AA56F58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69B6C5-CBB5-4A1D-A904-261F0A684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E6A3A-49FA-4DC9-B038-B2988119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293811-05CC-47A3-84AC-56AC524F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CA0CB-5039-4BBA-9B4E-70918EE2C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76BAD-586B-40C7-B8E3-74D941E9AF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76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C41019-F870-4396-8406-A098932E6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18C35E-AC43-4F84-881F-107F9C1A4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CAF3A4-9995-4FB3-A740-E50F254D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28642C-E1BA-4477-ABC9-9310F9F2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2A90C1-4CDC-4188-BC69-EA4CEA7D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91F528-7E31-4A18-9BF5-7B3E5FD0A3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0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2BF2A-DC4F-42DF-A33A-46D2680B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46C63D-3D59-4E17-927A-F2A35A2B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257B79-AB5F-4FAE-A541-35F01500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D41964-1825-44BD-BC47-184F322F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CFB613-E57E-4AAE-978D-9474ABD3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9284CD-490C-483C-B612-FEE95D1678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25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7E848-94F9-42A3-A1FB-7DFA046DD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ACF3E7-BA2F-4E0B-A7D1-004D6B1BF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5EE3B-B21E-4BCE-BA51-C3211929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F7F930-08F6-4415-9F7B-75EDDC0D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986948-F945-4779-9430-FFD6232D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56FE10-9D06-4B77-94FF-5A4A0FAC243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9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E109A-C557-4E4D-A5DD-7D3AF8F8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322AE1-AF45-48B9-ACC5-4676BE991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F3FEF0-DC3A-4C95-A4FF-8DA796178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B27D7C-D152-4580-B19B-0A6AFAE3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E95E9E-CE6A-4DA8-91D2-703544AB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4960C0-2D80-43E2-BFC2-B476C80A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71D1AB-9EFE-41F1-BDAF-D1F0877AAF2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17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7E887-6C81-4F62-9A8C-3F42FE43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9E5BD-5D1B-4079-BA46-61CB5488B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6639E3-D4D8-4AE5-9058-44D2503C6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A632F3-A32C-4287-957D-3CADB1E35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346307F-DF66-43BB-BB3F-BC183D5F2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20A2A7-33CE-4A4E-8CE9-2C4A8A9F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D1B2ED-96D0-4998-82D0-D5F17D0B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4708C-C556-4859-8491-C0972D84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E14732-15FE-4D76-A159-E47B6AB49A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87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458739-202F-4C71-AC8F-62DECC25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EE5577-C156-41F6-BB58-904DA28A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7A68E7-F649-4B70-9CFD-A69E591B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9960FB-2B12-4E08-8E55-90470793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8B172D-1330-49D9-BA89-77C8A18510C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64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7C4BB5-ADBC-4F61-8453-55C00664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5BE766-4BBD-4F05-9C2C-EAFA3135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9B73E9-0CEA-426A-825D-48410E4B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BD55F0-1232-43B7-9977-5275A694F1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1234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2D00B6-44AF-4709-9508-E6443214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078CC8-45A6-4F51-84AF-769FAAE3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8CC470-EFA8-47ED-9F71-340A99AD3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B8FFA6-C91D-4597-A427-E81D9FC9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221B01-EBF9-480E-A1AA-15E01593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1F914F-3F67-4B55-8113-E6685E376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F579ED-02F4-4A48-8E1A-3FB1C912197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8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E47B5-A275-483C-A733-8F6AFB9E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0BBCFD-2465-4132-9413-3D3F169D0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6CB6C3-F9BD-4ECC-AE88-B6D193483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2364C0-187C-4CDF-BBE5-2B4E4F2D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645605-5F9F-458D-85DE-B08C77DE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27417E-3772-4D9D-BD32-3816A013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43CBD-F3EE-4396-B920-274E26B3035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28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F6319F-3DA5-48C4-BB2C-BEA0785CB9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DAAB88-9382-4510-A5CC-AD981C46E8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7E0B50-E40C-4480-8736-F3CCDB573E3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615E92-1A4C-44F8-B9F3-C42F17BA073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558C2-A0AC-4EDC-8028-7B7D530F9A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FA23080-271A-4A8E-8DAF-AFAA4FB1CBC7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fr-F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fr-F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31226-A9A2-4AB2-B869-C401BD5C5E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44FDEC-F490-414F-A4BF-A1F26E41149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fr-FR"/>
              <a:t>Sciences Numériques et Technologie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C5DA13-4785-473F-8423-D3BA64910A3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921E07-3429-4E7C-96CB-309172ED0F8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t">
            <a:normAutofit lnSpcReduction="10000"/>
          </a:bodyPr>
          <a:lstStyle/>
          <a:p>
            <a:pPr lvl="0" algn="just"/>
            <a:r>
              <a:rPr lang="fr-FR"/>
              <a:t>L’enseignement de sciences numériques et technologie en classe de seconde a pour objet de permettre d’appréhender les principaux concepts  des sciences numériques, mais également de  permettre aux élèves de comprendre le poids croissant du numérique et les enjeux qui en découlent.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B5B80-21D8-4206-A9A7-10AB2D5F62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EFB874-67B2-4A47-8251-564D3B890C9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326600"/>
            <a:ext cx="9360000" cy="3462840"/>
          </a:xfrm>
        </p:spPr>
        <p:txBody>
          <a:bodyPr anchor="t">
            <a:normAutofit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/>
              <a:t>Quatre concepts :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données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algorithmes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langages</a:t>
            </a:r>
          </a:p>
          <a:p>
            <a:pPr marL="0" lvl="6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machines</a:t>
            </a:r>
          </a:p>
          <a:p>
            <a:pPr lvl="0" algn="just"/>
            <a:r>
              <a:rPr lang="fr-FR"/>
              <a:t>Il faut ajouter un élément transversal : les 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9C503-7B13-443E-97F8-91160729011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22086F-BE33-4605-8EEF-517418461AB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326600"/>
            <a:ext cx="9360000" cy="3918600"/>
          </a:xfrm>
        </p:spPr>
        <p:txBody>
          <a:bodyPr anchor="t"/>
          <a:lstStyle/>
          <a:p>
            <a:pPr lvl="0" algn="just">
              <a:lnSpc>
                <a:spcPct val="115000"/>
              </a:lnSpc>
            </a:pPr>
            <a:r>
              <a:rPr lang="fr-FR"/>
              <a:t>Compétences développées :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Faire preuve d’autonomie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Présenter un problème ou sa solution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Coopérer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Rechercher l’information, vérifier les sources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Faire un usage responsable et critique des sciences et technologies numériques.</a:t>
            </a:r>
          </a:p>
          <a:p>
            <a:pPr lvl="0" algn="just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DC971-B6E2-466F-89D2-51794E3A2E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1364A5-1FD3-45B2-8F88-62233CF7D81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40890"/>
            <a:ext cx="9360000" cy="4403580"/>
          </a:xfrm>
        </p:spPr>
        <p:txBody>
          <a:bodyPr anchor="t">
            <a:normAutofit fontScale="92500"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 dirty="0"/>
              <a:t>8 thématiques :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Internet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 web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réseaux sociaux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données structurées et leur traitement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Localisation, cartographie et mobilité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Informatique embarqué et objets connectés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La photographie numérique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La programmation</a:t>
            </a:r>
          </a:p>
          <a:p>
            <a:pPr lvl="0"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499155-0C32-43BB-855C-97EF4934967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C6F500-E995-4F22-A25E-B1A1B15C569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74600"/>
            <a:ext cx="9360000" cy="3958200"/>
          </a:xfrm>
        </p:spPr>
        <p:txBody>
          <a:bodyPr anchor="t">
            <a:normAutofit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 dirty="0"/>
              <a:t>Organisation :</a:t>
            </a:r>
          </a:p>
          <a:p>
            <a:pPr marL="0" lvl="5" indent="0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4 semaines par thème</a:t>
            </a:r>
            <a:b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</a:br>
            <a:r>
              <a:rPr lang="fr-FR" sz="2200" i="1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(Attention au changement de professeur)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Deux séances classe entière d’1h30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Deux séances en demi-classe d’1h30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endParaRPr lang="fr-FR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4 </a:t>
            </a: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professeurs</a:t>
            </a:r>
          </a:p>
          <a:p>
            <a:pPr lvl="0"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021585-D775-426B-B9A9-666F9882965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461B5B-7762-4DDB-ACE6-2285BCCD0BD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74600"/>
            <a:ext cx="9360000" cy="3462840"/>
          </a:xfrm>
        </p:spPr>
        <p:txBody>
          <a:bodyPr anchor="t"/>
          <a:lstStyle/>
          <a:p>
            <a:pPr lvl="0" algn="just">
              <a:lnSpc>
                <a:spcPct val="115000"/>
              </a:lnSpc>
            </a:pPr>
            <a:r>
              <a:rPr lang="fr-FR"/>
              <a:t>Evaluation :</a:t>
            </a:r>
          </a:p>
          <a:p>
            <a:pPr marL="0" lvl="5" indent="0" algn="just" hangingPunct="0">
              <a:lnSpc>
                <a:spcPct val="115000"/>
              </a:lnSpc>
              <a:buNone/>
            </a:pPr>
            <a:endParaRPr lang="fr-FR" sz="320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Une évaluation en fin de séquence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endParaRPr lang="fr-FR" sz="320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Evaluation aussi en situation</a:t>
            </a:r>
          </a:p>
          <a:p>
            <a:pPr lvl="0" algn="just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180</Words>
  <Application>Microsoft Office PowerPoint</Application>
  <PresentationFormat>Personnalisé</PresentationFormat>
  <Paragraphs>48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Liberation Sans</vt:lpstr>
      <vt:lpstr>Liberation Serif</vt:lpstr>
      <vt:lpstr>StarSymbol</vt:lpstr>
      <vt:lpstr>Standard</vt:lpstr>
      <vt:lpstr>SNT</vt:lpstr>
      <vt:lpstr>SNT</vt:lpstr>
      <vt:lpstr>SNT</vt:lpstr>
      <vt:lpstr>SNT</vt:lpstr>
      <vt:lpstr>SNT</vt:lpstr>
      <vt:lpstr>SNT</vt:lpstr>
      <vt:lpstr>SNT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SNT</dc:title>
  <dc:creator>Laurent Beaussart</dc:creator>
  <cp:lastModifiedBy>Laurent Beaussart</cp:lastModifiedBy>
  <cp:revision>10</cp:revision>
  <dcterms:created xsi:type="dcterms:W3CDTF">2019-09-01T09:24:14Z</dcterms:created>
  <dcterms:modified xsi:type="dcterms:W3CDTF">2020-09-07T05:14:33Z</dcterms:modified>
</cp:coreProperties>
</file>